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1"/>
  </p:notesMasterIdLst>
  <p:sldIdLst>
    <p:sldId id="256" r:id="rId3"/>
    <p:sldId id="261" r:id="rId4"/>
    <p:sldId id="257" r:id="rId5"/>
    <p:sldId id="260" r:id="rId6"/>
    <p:sldId id="263" r:id="rId7"/>
    <p:sldId id="264" r:id="rId8"/>
    <p:sldId id="283" r:id="rId9"/>
    <p:sldId id="265" r:id="rId10"/>
    <p:sldId id="259" r:id="rId11"/>
    <p:sldId id="267" r:id="rId12"/>
    <p:sldId id="271" r:id="rId13"/>
    <p:sldId id="273" r:id="rId14"/>
    <p:sldId id="303" r:id="rId15"/>
    <p:sldId id="302" r:id="rId16"/>
    <p:sldId id="304" r:id="rId17"/>
    <p:sldId id="301" r:id="rId18"/>
    <p:sldId id="305" r:id="rId19"/>
    <p:sldId id="272" r:id="rId20"/>
    <p:sldId id="306" r:id="rId21"/>
    <p:sldId id="280" r:id="rId22"/>
    <p:sldId id="279" r:id="rId23"/>
    <p:sldId id="275" r:id="rId24"/>
    <p:sldId id="276" r:id="rId25"/>
    <p:sldId id="284"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Lst>
  <p:sldSz cx="9144000" cy="5143500" type="screen16x9"/>
  <p:notesSz cx="6858000" cy="9144000"/>
  <p:embeddedFontLst>
    <p:embeddedFont>
      <p:font typeface="Amatic SC" panose="00000500000000000000" pitchFamily="2" charset="-79"/>
      <p:regular r:id="rId42"/>
      <p:bold r:id="rId43"/>
    </p:embeddedFont>
    <p:embeddedFont>
      <p:font typeface="Nunito Light" pitchFamily="2" charset="0"/>
      <p:regular r:id="rId44"/>
      <p:italic r:id="rId45"/>
    </p:embeddedFont>
    <p:embeddedFont>
      <p:font typeface="Play" panose="020B0604020202020204" charset="0"/>
      <p:regular r:id="rId46"/>
      <p:bold r:id="rId47"/>
    </p:embeddedFont>
    <p:embeddedFont>
      <p:font typeface="Proxima Nova" panose="020B0604020202020204" charset="0"/>
      <p:regular r:id="rId48"/>
      <p:bold r:id="rId49"/>
      <p:italic r:id="rId50"/>
      <p:boldItalic r:id="rId51"/>
    </p:embeddedFont>
    <p:embeddedFont>
      <p:font typeface="Roboto Medium" panose="02000000000000000000" pitchFamily="2"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E1EC99-4189-49B3-961E-342DFC1C0D34}">
  <a:tblStyle styleId="{5FE1EC99-4189-49B3-961E-342DFC1C0D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313" autoAdjust="0"/>
  </p:normalViewPr>
  <p:slideViewPr>
    <p:cSldViewPr snapToGrid="0">
      <p:cViewPr varScale="1">
        <p:scale>
          <a:sx n="72" d="100"/>
          <a:sy n="72" d="100"/>
        </p:scale>
        <p:origin x="2049"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661E1A89-2966-4EEE-AE5F-87A396400548}"/>
    <pc:docChg chg="undo custSel addSld modSld sldOrd">
      <pc:chgData name="Jason Jiang" userId="29b9e541364bfe06" providerId="LiveId" clId="{661E1A89-2966-4EEE-AE5F-87A396400548}" dt="2025-11-03T09:37:50.553" v="4606" actId="1076"/>
      <pc:docMkLst>
        <pc:docMk/>
      </pc:docMkLst>
      <pc:sldChg chg="delSp modSp mod">
        <pc:chgData name="Jason Jiang" userId="29b9e541364bfe06" providerId="LiveId" clId="{661E1A89-2966-4EEE-AE5F-87A396400548}" dt="2025-11-03T09:01:00.673" v="3413" actId="478"/>
        <pc:sldMkLst>
          <pc:docMk/>
          <pc:sldMk cId="0" sldId="257"/>
        </pc:sldMkLst>
        <pc:spChg chg="del">
          <ac:chgData name="Jason Jiang" userId="29b9e541364bfe06" providerId="LiveId" clId="{661E1A89-2966-4EEE-AE5F-87A396400548}" dt="2025-11-03T09:01:00.673" v="3413" actId="478"/>
          <ac:spMkLst>
            <pc:docMk/>
            <pc:sldMk cId="0" sldId="257"/>
            <ac:spMk id="217" creationId="{00000000-0000-0000-0000-000000000000}"/>
          </ac:spMkLst>
        </pc:spChg>
        <pc:graphicFrameChg chg="mod modGraphic">
          <ac:chgData name="Jason Jiang" userId="29b9e541364bfe06" providerId="LiveId" clId="{661E1A89-2966-4EEE-AE5F-87A396400548}" dt="2025-11-03T09:00:39.532" v="3412" actId="20577"/>
          <ac:graphicFrameMkLst>
            <pc:docMk/>
            <pc:sldMk cId="0" sldId="257"/>
            <ac:graphicFrameMk id="216" creationId="{00000000-0000-0000-0000-000000000000}"/>
          </ac:graphicFrameMkLst>
        </pc:graphicFrameChg>
      </pc:sldChg>
      <pc:sldChg chg="ord">
        <pc:chgData name="Jason Jiang" userId="29b9e541364bfe06" providerId="LiveId" clId="{661E1A89-2966-4EEE-AE5F-87A396400548}" dt="2025-11-03T09:03:18.894" v="3417"/>
        <pc:sldMkLst>
          <pc:docMk/>
          <pc:sldMk cId="0" sldId="259"/>
        </pc:sldMkLst>
      </pc:sldChg>
      <pc:sldChg chg="modNotesTx">
        <pc:chgData name="Jason Jiang" userId="29b9e541364bfe06" providerId="LiveId" clId="{661E1A89-2966-4EEE-AE5F-87A396400548}" dt="2025-11-01T23:40:43.165" v="509" actId="5793"/>
        <pc:sldMkLst>
          <pc:docMk/>
          <pc:sldMk cId="0" sldId="261"/>
        </pc:sldMkLst>
      </pc:sldChg>
      <pc:sldChg chg="addSp delSp modSp mod">
        <pc:chgData name="Jason Jiang" userId="29b9e541364bfe06" providerId="LiveId" clId="{661E1A89-2966-4EEE-AE5F-87A396400548}" dt="2025-11-02T00:53:09.280" v="961" actId="478"/>
        <pc:sldMkLst>
          <pc:docMk/>
          <pc:sldMk cId="0" sldId="263"/>
        </pc:sldMkLst>
        <pc:spChg chg="mod">
          <ac:chgData name="Jason Jiang" userId="29b9e541364bfe06" providerId="LiveId" clId="{661E1A89-2966-4EEE-AE5F-87A396400548}" dt="2025-11-02T00:27:50.660" v="670" actId="20577"/>
          <ac:spMkLst>
            <pc:docMk/>
            <pc:sldMk cId="0" sldId="263"/>
            <ac:spMk id="281" creationId="{00000000-0000-0000-0000-000000000000}"/>
          </ac:spMkLst>
        </pc:spChg>
        <pc:spChg chg="mod">
          <ac:chgData name="Jason Jiang" userId="29b9e541364bfe06" providerId="LiveId" clId="{661E1A89-2966-4EEE-AE5F-87A396400548}" dt="2025-11-02T00:27:27.598" v="640" actId="20577"/>
          <ac:spMkLst>
            <pc:docMk/>
            <pc:sldMk cId="0" sldId="263"/>
            <ac:spMk id="284" creationId="{00000000-0000-0000-0000-000000000000}"/>
          </ac:spMkLst>
        </pc:spChg>
        <pc:spChg chg="mod">
          <ac:chgData name="Jason Jiang" userId="29b9e541364bfe06" providerId="LiveId" clId="{661E1A89-2966-4EEE-AE5F-87A396400548}" dt="2025-11-02T00:28:33.662" v="720"/>
          <ac:spMkLst>
            <pc:docMk/>
            <pc:sldMk cId="0" sldId="263"/>
            <ac:spMk id="285" creationId="{00000000-0000-0000-0000-000000000000}"/>
          </ac:spMkLst>
        </pc:spChg>
        <pc:spChg chg="mod">
          <ac:chgData name="Jason Jiang" userId="29b9e541364bfe06" providerId="LiveId" clId="{661E1A89-2966-4EEE-AE5F-87A396400548}" dt="2025-11-02T00:36:20.501" v="749" actId="14100"/>
          <ac:spMkLst>
            <pc:docMk/>
            <pc:sldMk cId="0" sldId="263"/>
            <ac:spMk id="289" creationId="{00000000-0000-0000-0000-000000000000}"/>
          </ac:spMkLst>
        </pc:spChg>
        <pc:spChg chg="mod">
          <ac:chgData name="Jason Jiang" userId="29b9e541364bfe06" providerId="LiveId" clId="{661E1A89-2966-4EEE-AE5F-87A396400548}" dt="2025-11-02T00:51:59.569" v="952" actId="1076"/>
          <ac:spMkLst>
            <pc:docMk/>
            <pc:sldMk cId="0" sldId="263"/>
            <ac:spMk id="290" creationId="{00000000-0000-0000-0000-000000000000}"/>
          </ac:spMkLst>
        </pc:spChg>
        <pc:spChg chg="mod">
          <ac:chgData name="Jason Jiang" userId="29b9e541364bfe06" providerId="LiveId" clId="{661E1A89-2966-4EEE-AE5F-87A396400548}" dt="2025-11-02T00:38:06.388" v="788" actId="20577"/>
          <ac:spMkLst>
            <pc:docMk/>
            <pc:sldMk cId="0" sldId="263"/>
            <ac:spMk id="294" creationId="{00000000-0000-0000-0000-000000000000}"/>
          </ac:spMkLst>
        </pc:spChg>
        <pc:spChg chg="mod">
          <ac:chgData name="Jason Jiang" userId="29b9e541364bfe06" providerId="LiveId" clId="{661E1A89-2966-4EEE-AE5F-87A396400548}" dt="2025-11-02T00:39:02.746" v="865" actId="6549"/>
          <ac:spMkLst>
            <pc:docMk/>
            <pc:sldMk cId="0" sldId="263"/>
            <ac:spMk id="295" creationId="{00000000-0000-0000-0000-000000000000}"/>
          </ac:spMkLst>
        </pc:spChg>
        <pc:spChg chg="mod">
          <ac:chgData name="Jason Jiang" userId="29b9e541364bfe06" providerId="LiveId" clId="{661E1A89-2966-4EEE-AE5F-87A396400548}" dt="2025-11-02T00:39:24.085" v="902" actId="14100"/>
          <ac:spMkLst>
            <pc:docMk/>
            <pc:sldMk cId="0" sldId="263"/>
            <ac:spMk id="296" creationId="{00000000-0000-0000-0000-000000000000}"/>
          </ac:spMkLst>
        </pc:spChg>
        <pc:spChg chg="mod">
          <ac:chgData name="Jason Jiang" userId="29b9e541364bfe06" providerId="LiveId" clId="{661E1A89-2966-4EEE-AE5F-87A396400548}" dt="2025-11-02T00:39:47.707" v="941" actId="14100"/>
          <ac:spMkLst>
            <pc:docMk/>
            <pc:sldMk cId="0" sldId="263"/>
            <ac:spMk id="297" creationId="{00000000-0000-0000-0000-000000000000}"/>
          </ac:spMkLst>
        </pc:spChg>
        <pc:spChg chg="del mod">
          <ac:chgData name="Jason Jiang" userId="29b9e541364bfe06" providerId="LiveId" clId="{661E1A89-2966-4EEE-AE5F-87A396400548}" dt="2025-11-02T00:53:09.280" v="961" actId="478"/>
          <ac:spMkLst>
            <pc:docMk/>
            <pc:sldMk cId="0" sldId="263"/>
            <ac:spMk id="307" creationId="{00000000-0000-0000-0000-000000000000}"/>
          </ac:spMkLst>
        </pc:spChg>
        <pc:spChg chg="del mod">
          <ac:chgData name="Jason Jiang" userId="29b9e541364bfe06" providerId="LiveId" clId="{661E1A89-2966-4EEE-AE5F-87A396400548}" dt="2025-11-02T00:53:04.664" v="959" actId="478"/>
          <ac:spMkLst>
            <pc:docMk/>
            <pc:sldMk cId="0" sldId="263"/>
            <ac:spMk id="308" creationId="{00000000-0000-0000-0000-000000000000}"/>
          </ac:spMkLst>
        </pc:spChg>
        <pc:spChg chg="del mod">
          <ac:chgData name="Jason Jiang" userId="29b9e541364bfe06" providerId="LiveId" clId="{661E1A89-2966-4EEE-AE5F-87A396400548}" dt="2025-11-02T00:53:07.555" v="960" actId="478"/>
          <ac:spMkLst>
            <pc:docMk/>
            <pc:sldMk cId="0" sldId="263"/>
            <ac:spMk id="309" creationId="{00000000-0000-0000-0000-000000000000}"/>
          </ac:spMkLst>
        </pc:spChg>
        <pc:spChg chg="mod">
          <ac:chgData name="Jason Jiang" userId="29b9e541364bfe06" providerId="LiveId" clId="{661E1A89-2966-4EEE-AE5F-87A396400548}" dt="2025-11-02T00:27:15.217" v="612" actId="121"/>
          <ac:spMkLst>
            <pc:docMk/>
            <pc:sldMk cId="0" sldId="263"/>
            <ac:spMk id="310" creationId="{00000000-0000-0000-0000-000000000000}"/>
          </ac:spMkLst>
        </pc:spChg>
        <pc:picChg chg="add mod">
          <ac:chgData name="Jason Jiang" userId="29b9e541364bfe06" providerId="LiveId" clId="{661E1A89-2966-4EEE-AE5F-87A396400548}" dt="2025-11-02T00:50:59.121" v="946" actId="1076"/>
          <ac:picMkLst>
            <pc:docMk/>
            <pc:sldMk cId="0" sldId="263"/>
            <ac:picMk id="3" creationId="{60F72BF9-4AE5-597B-FB22-3EC590CB8D8A}"/>
          </ac:picMkLst>
        </pc:picChg>
        <pc:picChg chg="add mod">
          <ac:chgData name="Jason Jiang" userId="29b9e541364bfe06" providerId="LiveId" clId="{661E1A89-2966-4EEE-AE5F-87A396400548}" dt="2025-11-02T00:52:17.068" v="953" actId="1076"/>
          <ac:picMkLst>
            <pc:docMk/>
            <pc:sldMk cId="0" sldId="263"/>
            <ac:picMk id="5" creationId="{EFFA06CF-819E-F621-5E36-3E3D2372CCCF}"/>
          </ac:picMkLst>
        </pc:picChg>
        <pc:picChg chg="add mod">
          <ac:chgData name="Jason Jiang" userId="29b9e541364bfe06" providerId="LiveId" clId="{661E1A89-2966-4EEE-AE5F-87A396400548}" dt="2025-11-02T00:52:59.985" v="958" actId="1076"/>
          <ac:picMkLst>
            <pc:docMk/>
            <pc:sldMk cId="0" sldId="263"/>
            <ac:picMk id="7" creationId="{9DEF4056-50FC-5CBD-732A-ACA045716F4F}"/>
          </ac:picMkLst>
        </pc:picChg>
      </pc:sldChg>
      <pc:sldChg chg="modSp mod ord modNotesTx">
        <pc:chgData name="Jason Jiang" userId="29b9e541364bfe06" providerId="LiveId" clId="{661E1A89-2966-4EEE-AE5F-87A396400548}" dt="2025-11-03T00:30:50.418" v="2573" actId="20577"/>
        <pc:sldMkLst>
          <pc:docMk/>
          <pc:sldMk cId="0" sldId="264"/>
        </pc:sldMkLst>
        <pc:spChg chg="mod">
          <ac:chgData name="Jason Jiang" userId="29b9e541364bfe06" providerId="LiveId" clId="{661E1A89-2966-4EEE-AE5F-87A396400548}" dt="2025-11-03T00:30:50.418" v="2573" actId="20577"/>
          <ac:spMkLst>
            <pc:docMk/>
            <pc:sldMk cId="0" sldId="264"/>
            <ac:spMk id="318" creationId="{00000000-0000-0000-0000-000000000000}"/>
          </ac:spMkLst>
        </pc:spChg>
        <pc:spChg chg="mod">
          <ac:chgData name="Jason Jiang" userId="29b9e541364bfe06" providerId="LiveId" clId="{661E1A89-2966-4EEE-AE5F-87A396400548}" dt="2025-11-02T23:07:34.427" v="1552" actId="20577"/>
          <ac:spMkLst>
            <pc:docMk/>
            <pc:sldMk cId="0" sldId="264"/>
            <ac:spMk id="319" creationId="{00000000-0000-0000-0000-000000000000}"/>
          </ac:spMkLst>
        </pc:spChg>
        <pc:spChg chg="mod">
          <ac:chgData name="Jason Jiang" userId="29b9e541364bfe06" providerId="LiveId" clId="{661E1A89-2966-4EEE-AE5F-87A396400548}" dt="2025-11-02T23:07:54.727" v="1664" actId="20577"/>
          <ac:spMkLst>
            <pc:docMk/>
            <pc:sldMk cId="0" sldId="264"/>
            <ac:spMk id="320" creationId="{00000000-0000-0000-0000-000000000000}"/>
          </ac:spMkLst>
        </pc:spChg>
      </pc:sldChg>
      <pc:sldChg chg="modSp mod ord">
        <pc:chgData name="Jason Jiang" userId="29b9e541364bfe06" providerId="LiveId" clId="{661E1A89-2966-4EEE-AE5F-87A396400548}" dt="2025-11-03T00:31:23.139" v="2577"/>
        <pc:sldMkLst>
          <pc:docMk/>
          <pc:sldMk cId="0" sldId="265"/>
        </pc:sldMkLst>
        <pc:spChg chg="mod">
          <ac:chgData name="Jason Jiang" userId="29b9e541364bfe06" providerId="LiveId" clId="{661E1A89-2966-4EEE-AE5F-87A396400548}" dt="2025-11-02T23:28:14.209" v="1989" actId="20577"/>
          <ac:spMkLst>
            <pc:docMk/>
            <pc:sldMk cId="0" sldId="265"/>
            <ac:spMk id="325" creationId="{00000000-0000-0000-0000-000000000000}"/>
          </ac:spMkLst>
        </pc:spChg>
        <pc:spChg chg="mod">
          <ac:chgData name="Jason Jiang" userId="29b9e541364bfe06" providerId="LiveId" clId="{661E1A89-2966-4EEE-AE5F-87A396400548}" dt="2025-11-02T23:29:03.136" v="2024" actId="20577"/>
          <ac:spMkLst>
            <pc:docMk/>
            <pc:sldMk cId="0" sldId="265"/>
            <ac:spMk id="326" creationId="{00000000-0000-0000-0000-000000000000}"/>
          </ac:spMkLst>
        </pc:spChg>
        <pc:spChg chg="mod">
          <ac:chgData name="Jason Jiang" userId="29b9e541364bfe06" providerId="LiveId" clId="{661E1A89-2966-4EEE-AE5F-87A396400548}" dt="2025-11-02T23:29:53.281" v="2139" actId="20577"/>
          <ac:spMkLst>
            <pc:docMk/>
            <pc:sldMk cId="0" sldId="265"/>
            <ac:spMk id="327" creationId="{00000000-0000-0000-0000-000000000000}"/>
          </ac:spMkLst>
        </pc:spChg>
        <pc:spChg chg="mod">
          <ac:chgData name="Jason Jiang" userId="29b9e541364bfe06" providerId="LiveId" clId="{661E1A89-2966-4EEE-AE5F-87A396400548}" dt="2025-11-02T23:30:14.973" v="2170" actId="20577"/>
          <ac:spMkLst>
            <pc:docMk/>
            <pc:sldMk cId="0" sldId="265"/>
            <ac:spMk id="328" creationId="{00000000-0000-0000-0000-000000000000}"/>
          </ac:spMkLst>
        </pc:spChg>
        <pc:spChg chg="mod">
          <ac:chgData name="Jason Jiang" userId="29b9e541364bfe06" providerId="LiveId" clId="{661E1A89-2966-4EEE-AE5F-87A396400548}" dt="2025-11-02T23:30:46.357" v="2263" actId="20577"/>
          <ac:spMkLst>
            <pc:docMk/>
            <pc:sldMk cId="0" sldId="265"/>
            <ac:spMk id="329" creationId="{00000000-0000-0000-0000-000000000000}"/>
          </ac:spMkLst>
        </pc:spChg>
        <pc:spChg chg="mod">
          <ac:chgData name="Jason Jiang" userId="29b9e541364bfe06" providerId="LiveId" clId="{661E1A89-2966-4EEE-AE5F-87A396400548}" dt="2025-11-02T23:51:20.531" v="2295" actId="20577"/>
          <ac:spMkLst>
            <pc:docMk/>
            <pc:sldMk cId="0" sldId="265"/>
            <ac:spMk id="330" creationId="{00000000-0000-0000-0000-000000000000}"/>
          </ac:spMkLst>
        </pc:spChg>
        <pc:spChg chg="mod">
          <ac:chgData name="Jason Jiang" userId="29b9e541364bfe06" providerId="LiveId" clId="{661E1A89-2966-4EEE-AE5F-87A396400548}" dt="2025-11-02T23:52:29.521" v="2423" actId="20577"/>
          <ac:spMkLst>
            <pc:docMk/>
            <pc:sldMk cId="0" sldId="265"/>
            <ac:spMk id="331" creationId="{00000000-0000-0000-0000-000000000000}"/>
          </ac:spMkLst>
        </pc:spChg>
        <pc:spChg chg="mod">
          <ac:chgData name="Jason Jiang" userId="29b9e541364bfe06" providerId="LiveId" clId="{661E1A89-2966-4EEE-AE5F-87A396400548}" dt="2025-11-02T23:53:01.464" v="2452" actId="20577"/>
          <ac:spMkLst>
            <pc:docMk/>
            <pc:sldMk cId="0" sldId="265"/>
            <ac:spMk id="332" creationId="{00000000-0000-0000-0000-000000000000}"/>
          </ac:spMkLst>
        </pc:spChg>
        <pc:spChg chg="mod">
          <ac:chgData name="Jason Jiang" userId="29b9e541364bfe06" providerId="LiveId" clId="{661E1A89-2966-4EEE-AE5F-87A396400548}" dt="2025-11-02T23:53:38.220" v="2559" actId="20577"/>
          <ac:spMkLst>
            <pc:docMk/>
            <pc:sldMk cId="0" sldId="265"/>
            <ac:spMk id="333" creationId="{00000000-0000-0000-0000-000000000000}"/>
          </ac:spMkLst>
        </pc:spChg>
      </pc:sldChg>
      <pc:sldChg chg="ord modNotes">
        <pc:chgData name="Jason Jiang" userId="29b9e541364bfe06" providerId="LiveId" clId="{661E1A89-2966-4EEE-AE5F-87A396400548}" dt="2025-11-02T23:10:40.181" v="1933"/>
        <pc:sldMkLst>
          <pc:docMk/>
          <pc:sldMk cId="0" sldId="266"/>
        </pc:sldMkLst>
      </pc:sldChg>
      <pc:sldChg chg="addSp modSp mod ord">
        <pc:chgData name="Jason Jiang" userId="29b9e541364bfe06" providerId="LiveId" clId="{661E1A89-2966-4EEE-AE5F-87A396400548}" dt="2025-11-03T09:30:05.381" v="3951" actId="208"/>
        <pc:sldMkLst>
          <pc:docMk/>
          <pc:sldMk cId="0" sldId="267"/>
        </pc:sldMkLst>
        <pc:spChg chg="add mod">
          <ac:chgData name="Jason Jiang" userId="29b9e541364bfe06" providerId="LiveId" clId="{661E1A89-2966-4EEE-AE5F-87A396400548}" dt="2025-11-03T08:32:58.272" v="3258" actId="208"/>
          <ac:spMkLst>
            <pc:docMk/>
            <pc:sldMk cId="0" sldId="267"/>
            <ac:spMk id="2" creationId="{68B1373D-3677-EB91-FCF5-3B68B1372145}"/>
          </ac:spMkLst>
        </pc:spChg>
        <pc:spChg chg="add mod">
          <ac:chgData name="Jason Jiang" userId="29b9e541364bfe06" providerId="LiveId" clId="{661E1A89-2966-4EEE-AE5F-87A396400548}" dt="2025-11-03T08:33:08.042" v="3260" actId="1076"/>
          <ac:spMkLst>
            <pc:docMk/>
            <pc:sldMk cId="0" sldId="267"/>
            <ac:spMk id="4" creationId="{5C7D2A2C-436D-F0B1-0A7D-B899A345D6D6}"/>
          </ac:spMkLst>
        </pc:spChg>
        <pc:spChg chg="add mod">
          <ac:chgData name="Jason Jiang" userId="29b9e541364bfe06" providerId="LiveId" clId="{661E1A89-2966-4EEE-AE5F-87A396400548}" dt="2025-11-03T09:29:42.944" v="3944" actId="208"/>
          <ac:spMkLst>
            <pc:docMk/>
            <pc:sldMk cId="0" sldId="267"/>
            <ac:spMk id="5" creationId="{95807490-3A89-5C2F-652C-31B7EDDDCCDD}"/>
          </ac:spMkLst>
        </pc:spChg>
        <pc:spChg chg="add mod">
          <ac:chgData name="Jason Jiang" userId="29b9e541364bfe06" providerId="LiveId" clId="{661E1A89-2966-4EEE-AE5F-87A396400548}" dt="2025-11-03T09:29:55.209" v="3948" actId="208"/>
          <ac:spMkLst>
            <pc:docMk/>
            <pc:sldMk cId="0" sldId="267"/>
            <ac:spMk id="7" creationId="{6B770D76-17B2-082E-9418-F5B48C0AE255}"/>
          </ac:spMkLst>
        </pc:spChg>
        <pc:spChg chg="add mod">
          <ac:chgData name="Jason Jiang" userId="29b9e541364bfe06" providerId="LiveId" clId="{661E1A89-2966-4EEE-AE5F-87A396400548}" dt="2025-11-03T09:29:47.559" v="3946" actId="208"/>
          <ac:spMkLst>
            <pc:docMk/>
            <pc:sldMk cId="0" sldId="267"/>
            <ac:spMk id="10" creationId="{FC3CA2BD-F8FD-ACD4-77FB-8D1C1BDA4EB3}"/>
          </ac:spMkLst>
        </pc:spChg>
        <pc:spChg chg="add mod">
          <ac:chgData name="Jason Jiang" userId="29b9e541364bfe06" providerId="LiveId" clId="{661E1A89-2966-4EEE-AE5F-87A396400548}" dt="2025-11-03T09:30:02.976" v="3950" actId="208"/>
          <ac:spMkLst>
            <pc:docMk/>
            <pc:sldMk cId="0" sldId="267"/>
            <ac:spMk id="11" creationId="{7BB199D5-4347-07D2-D345-E61298B0F19C}"/>
          </ac:spMkLst>
        </pc:spChg>
        <pc:spChg chg="add mod">
          <ac:chgData name="Jason Jiang" userId="29b9e541364bfe06" providerId="LiveId" clId="{661E1A89-2966-4EEE-AE5F-87A396400548}" dt="2025-11-03T09:29:44.830" v="3945" actId="208"/>
          <ac:spMkLst>
            <pc:docMk/>
            <pc:sldMk cId="0" sldId="267"/>
            <ac:spMk id="12" creationId="{5DD0A8CA-18BD-6C65-D3BB-0046BBC21A15}"/>
          </ac:spMkLst>
        </pc:spChg>
        <pc:spChg chg="add mod">
          <ac:chgData name="Jason Jiang" userId="29b9e541364bfe06" providerId="LiveId" clId="{661E1A89-2966-4EEE-AE5F-87A396400548}" dt="2025-11-03T09:29:57.477" v="3949" actId="208"/>
          <ac:spMkLst>
            <pc:docMk/>
            <pc:sldMk cId="0" sldId="267"/>
            <ac:spMk id="13" creationId="{7FE9175F-5E14-B9B8-A29A-79B582D59A6B}"/>
          </ac:spMkLst>
        </pc:spChg>
        <pc:spChg chg="add mod">
          <ac:chgData name="Jason Jiang" userId="29b9e541364bfe06" providerId="LiveId" clId="{661E1A89-2966-4EEE-AE5F-87A396400548}" dt="2025-11-03T09:29:51.535" v="3947" actId="208"/>
          <ac:spMkLst>
            <pc:docMk/>
            <pc:sldMk cId="0" sldId="267"/>
            <ac:spMk id="14" creationId="{928900F6-5E63-6E51-646D-C3012B441987}"/>
          </ac:spMkLst>
        </pc:spChg>
        <pc:spChg chg="add mod">
          <ac:chgData name="Jason Jiang" userId="29b9e541364bfe06" providerId="LiveId" clId="{661E1A89-2966-4EEE-AE5F-87A396400548}" dt="2025-11-03T09:30:05.381" v="3951" actId="208"/>
          <ac:spMkLst>
            <pc:docMk/>
            <pc:sldMk cId="0" sldId="267"/>
            <ac:spMk id="19" creationId="{A1B723B2-FC60-0289-7AE7-A17F91F43B4D}"/>
          </ac:spMkLst>
        </pc:spChg>
        <pc:spChg chg="mod">
          <ac:chgData name="Jason Jiang" userId="29b9e541364bfe06" providerId="LiveId" clId="{661E1A89-2966-4EEE-AE5F-87A396400548}" dt="2025-11-02T00:55:09.194" v="972" actId="20577"/>
          <ac:spMkLst>
            <pc:docMk/>
            <pc:sldMk cId="0" sldId="267"/>
            <ac:spMk id="364" creationId="{00000000-0000-0000-0000-000000000000}"/>
          </ac:spMkLst>
        </pc:spChg>
        <pc:spChg chg="mod">
          <ac:chgData name="Jason Jiang" userId="29b9e541364bfe06" providerId="LiveId" clId="{661E1A89-2966-4EEE-AE5F-87A396400548}" dt="2025-11-02T01:08:25.914" v="1527" actId="20577"/>
          <ac:spMkLst>
            <pc:docMk/>
            <pc:sldMk cId="0" sldId="267"/>
            <ac:spMk id="365" creationId="{00000000-0000-0000-0000-000000000000}"/>
          </ac:spMkLst>
        </pc:spChg>
        <pc:cxnChg chg="add mod">
          <ac:chgData name="Jason Jiang" userId="29b9e541364bfe06" providerId="LiveId" clId="{661E1A89-2966-4EEE-AE5F-87A396400548}" dt="2025-11-02T01:08:49.081" v="1529" actId="208"/>
          <ac:cxnSpMkLst>
            <pc:docMk/>
            <pc:sldMk cId="0" sldId="267"/>
            <ac:cxnSpMk id="3" creationId="{33143603-C714-DFBE-6806-53E3546A488F}"/>
          </ac:cxnSpMkLst>
        </pc:cxnChg>
        <pc:cxnChg chg="add mod">
          <ac:chgData name="Jason Jiang" userId="29b9e541364bfe06" providerId="LiveId" clId="{661E1A89-2966-4EEE-AE5F-87A396400548}" dt="2025-11-02T01:08:42.485" v="1528" actId="208"/>
          <ac:cxnSpMkLst>
            <pc:docMk/>
            <pc:sldMk cId="0" sldId="267"/>
            <ac:cxnSpMk id="6" creationId="{18F782CC-5103-0FFC-2D07-A9D3A3685BC7}"/>
          </ac:cxnSpMkLst>
        </pc:cxnChg>
        <pc:cxnChg chg="add mod">
          <ac:chgData name="Jason Jiang" userId="29b9e541364bfe06" providerId="LiveId" clId="{661E1A89-2966-4EEE-AE5F-87A396400548}" dt="2025-11-02T01:08:55.125" v="1531" actId="208"/>
          <ac:cxnSpMkLst>
            <pc:docMk/>
            <pc:sldMk cId="0" sldId="267"/>
            <ac:cxnSpMk id="8" creationId="{79DD631E-730E-B6D1-CDBC-F92737BD8ED0}"/>
          </ac:cxnSpMkLst>
        </pc:cxnChg>
        <pc:cxnChg chg="add mod">
          <ac:chgData name="Jason Jiang" userId="29b9e541364bfe06" providerId="LiveId" clId="{661E1A89-2966-4EEE-AE5F-87A396400548}" dt="2025-11-02T01:08:52.478" v="1530" actId="208"/>
          <ac:cxnSpMkLst>
            <pc:docMk/>
            <pc:sldMk cId="0" sldId="267"/>
            <ac:cxnSpMk id="9" creationId="{4C454340-FFE7-0C76-D96E-4BBF934F45DB}"/>
          </ac:cxnSpMkLst>
        </pc:cxnChg>
        <pc:cxnChg chg="add mod">
          <ac:chgData name="Jason Jiang" userId="29b9e541364bfe06" providerId="LiveId" clId="{661E1A89-2966-4EEE-AE5F-87A396400548}" dt="2025-11-02T01:09:05.087" v="1532" actId="208"/>
          <ac:cxnSpMkLst>
            <pc:docMk/>
            <pc:sldMk cId="0" sldId="267"/>
            <ac:cxnSpMk id="15" creationId="{8EB85420-F069-55DD-4252-F121BDAACBD8}"/>
          </ac:cxnSpMkLst>
        </pc:cxnChg>
        <pc:cxnChg chg="add mod">
          <ac:chgData name="Jason Jiang" userId="29b9e541364bfe06" providerId="LiveId" clId="{661E1A89-2966-4EEE-AE5F-87A396400548}" dt="2025-11-02T01:09:07.313" v="1533" actId="208"/>
          <ac:cxnSpMkLst>
            <pc:docMk/>
            <pc:sldMk cId="0" sldId="267"/>
            <ac:cxnSpMk id="16" creationId="{427AC2C7-86BA-A0C0-CBF0-7FB02BFB0CCB}"/>
          </ac:cxnSpMkLst>
        </pc:cxnChg>
        <pc:cxnChg chg="add mod">
          <ac:chgData name="Jason Jiang" userId="29b9e541364bfe06" providerId="LiveId" clId="{661E1A89-2966-4EEE-AE5F-87A396400548}" dt="2025-11-02T01:09:09.087" v="1534" actId="208"/>
          <ac:cxnSpMkLst>
            <pc:docMk/>
            <pc:sldMk cId="0" sldId="267"/>
            <ac:cxnSpMk id="17" creationId="{8248FD40-F3FC-3E51-3C4D-A1F6BA85C3EE}"/>
          </ac:cxnSpMkLst>
        </pc:cxnChg>
        <pc:cxnChg chg="add mod">
          <ac:chgData name="Jason Jiang" userId="29b9e541364bfe06" providerId="LiveId" clId="{661E1A89-2966-4EEE-AE5F-87A396400548}" dt="2025-11-02T01:09:11.424" v="1535" actId="208"/>
          <ac:cxnSpMkLst>
            <pc:docMk/>
            <pc:sldMk cId="0" sldId="267"/>
            <ac:cxnSpMk id="18" creationId="{8BF1D323-42D8-1B6C-1DF6-05DABCC3356B}"/>
          </ac:cxnSpMkLst>
        </pc:cxnChg>
      </pc:sldChg>
      <pc:sldChg chg="addSp delSp modSp mod ord">
        <pc:chgData name="Jason Jiang" userId="29b9e541364bfe06" providerId="LiveId" clId="{661E1A89-2966-4EEE-AE5F-87A396400548}" dt="2025-11-02T01:12:45.493" v="1541"/>
        <pc:sldMkLst>
          <pc:docMk/>
          <pc:sldMk cId="0" sldId="271"/>
        </pc:sldMkLst>
        <pc:spChg chg="mod">
          <ac:chgData name="Jason Jiang" userId="29b9e541364bfe06" providerId="LiveId" clId="{661E1A89-2966-4EEE-AE5F-87A396400548}" dt="2025-11-01T22:40:25.267" v="33" actId="20577"/>
          <ac:spMkLst>
            <pc:docMk/>
            <pc:sldMk cId="0" sldId="271"/>
            <ac:spMk id="409" creationId="{00000000-0000-0000-0000-000000000000}"/>
          </ac:spMkLst>
        </pc:spChg>
        <pc:spChg chg="mod">
          <ac:chgData name="Jason Jiang" userId="29b9e541364bfe06" providerId="LiveId" clId="{661E1A89-2966-4EEE-AE5F-87A396400548}" dt="2025-11-01T23:38:54.202" v="502" actId="207"/>
          <ac:spMkLst>
            <pc:docMk/>
            <pc:sldMk cId="0" sldId="271"/>
            <ac:spMk id="410" creationId="{00000000-0000-0000-0000-000000000000}"/>
          </ac:spMkLst>
        </pc:spChg>
        <pc:spChg chg="mod">
          <ac:chgData name="Jason Jiang" userId="29b9e541364bfe06" providerId="LiveId" clId="{661E1A89-2966-4EEE-AE5F-87A396400548}" dt="2025-11-01T22:49:51.304" v="107" actId="20577"/>
          <ac:spMkLst>
            <pc:docMk/>
            <pc:sldMk cId="0" sldId="271"/>
            <ac:spMk id="413" creationId="{00000000-0000-0000-0000-000000000000}"/>
          </ac:spMkLst>
        </pc:spChg>
        <pc:spChg chg="mod">
          <ac:chgData name="Jason Jiang" userId="29b9e541364bfe06" providerId="LiveId" clId="{661E1A89-2966-4EEE-AE5F-87A396400548}" dt="2025-11-01T23:34:05.220" v="354" actId="20577"/>
          <ac:spMkLst>
            <pc:docMk/>
            <pc:sldMk cId="0" sldId="271"/>
            <ac:spMk id="414" creationId="{00000000-0000-0000-0000-000000000000}"/>
          </ac:spMkLst>
        </pc:spChg>
        <pc:spChg chg="mod">
          <ac:chgData name="Jason Jiang" userId="29b9e541364bfe06" providerId="LiveId" clId="{661E1A89-2966-4EEE-AE5F-87A396400548}" dt="2025-11-01T23:26:01.402" v="303" actId="1076"/>
          <ac:spMkLst>
            <pc:docMk/>
            <pc:sldMk cId="0" sldId="271"/>
            <ac:spMk id="416" creationId="{00000000-0000-0000-0000-000000000000}"/>
          </ac:spMkLst>
        </pc:spChg>
        <pc:spChg chg="mod">
          <ac:chgData name="Jason Jiang" userId="29b9e541364bfe06" providerId="LiveId" clId="{661E1A89-2966-4EEE-AE5F-87A396400548}" dt="2025-11-01T23:34:25.875" v="394" actId="20577"/>
          <ac:spMkLst>
            <pc:docMk/>
            <pc:sldMk cId="0" sldId="271"/>
            <ac:spMk id="417" creationId="{00000000-0000-0000-0000-000000000000}"/>
          </ac:spMkLst>
        </pc:spChg>
        <pc:spChg chg="mod">
          <ac:chgData name="Jason Jiang" userId="29b9e541364bfe06" providerId="LiveId" clId="{661E1A89-2966-4EEE-AE5F-87A396400548}" dt="2025-11-01T22:50:09.101" v="146" actId="20577"/>
          <ac:spMkLst>
            <pc:docMk/>
            <pc:sldMk cId="0" sldId="271"/>
            <ac:spMk id="419" creationId="{00000000-0000-0000-0000-000000000000}"/>
          </ac:spMkLst>
        </pc:spChg>
        <pc:spChg chg="mod">
          <ac:chgData name="Jason Jiang" userId="29b9e541364bfe06" providerId="LiveId" clId="{661E1A89-2966-4EEE-AE5F-87A396400548}" dt="2025-11-01T23:34:46.728" v="431" actId="20577"/>
          <ac:spMkLst>
            <pc:docMk/>
            <pc:sldMk cId="0" sldId="271"/>
            <ac:spMk id="420" creationId="{00000000-0000-0000-0000-000000000000}"/>
          </ac:spMkLst>
        </pc:spChg>
        <pc:spChg chg="mod">
          <ac:chgData name="Jason Jiang" userId="29b9e541364bfe06" providerId="LiveId" clId="{661E1A89-2966-4EEE-AE5F-87A396400548}" dt="2025-11-01T22:50:14.334" v="171" actId="20577"/>
          <ac:spMkLst>
            <pc:docMk/>
            <pc:sldMk cId="0" sldId="271"/>
            <ac:spMk id="422" creationId="{00000000-0000-0000-0000-000000000000}"/>
          </ac:spMkLst>
        </pc:spChg>
        <pc:spChg chg="mod">
          <ac:chgData name="Jason Jiang" userId="29b9e541364bfe06" providerId="LiveId" clId="{661E1A89-2966-4EEE-AE5F-87A396400548}" dt="2025-11-01T23:35:16.981" v="501" actId="20577"/>
          <ac:spMkLst>
            <pc:docMk/>
            <pc:sldMk cId="0" sldId="271"/>
            <ac:spMk id="423" creationId="{00000000-0000-0000-0000-000000000000}"/>
          </ac:spMkLst>
        </pc:spChg>
        <pc:picChg chg="add mod">
          <ac:chgData name="Jason Jiang" userId="29b9e541364bfe06" providerId="LiveId" clId="{661E1A89-2966-4EEE-AE5F-87A396400548}" dt="2025-11-01T23:22:14.979" v="181" actId="1076"/>
          <ac:picMkLst>
            <pc:docMk/>
            <pc:sldMk cId="0" sldId="271"/>
            <ac:picMk id="3" creationId="{696768E0-1BDF-8BCC-58D7-06915D72A637}"/>
          </ac:picMkLst>
        </pc:picChg>
        <pc:picChg chg="add mod">
          <ac:chgData name="Jason Jiang" userId="29b9e541364bfe06" providerId="LiveId" clId="{661E1A89-2966-4EEE-AE5F-87A396400548}" dt="2025-11-01T23:23:14.820" v="294" actId="1076"/>
          <ac:picMkLst>
            <pc:docMk/>
            <pc:sldMk cId="0" sldId="271"/>
            <ac:picMk id="5" creationId="{240F8012-CD63-CD0D-5A88-735ED2F79409}"/>
          </ac:picMkLst>
        </pc:picChg>
        <pc:picChg chg="add mod">
          <ac:chgData name="Jason Jiang" userId="29b9e541364bfe06" providerId="LiveId" clId="{661E1A89-2966-4EEE-AE5F-87A396400548}" dt="2025-11-01T23:24:05.338" v="298" actId="1076"/>
          <ac:picMkLst>
            <pc:docMk/>
            <pc:sldMk cId="0" sldId="271"/>
            <ac:picMk id="7" creationId="{23A45226-0B93-75AB-AD1C-E4D8E5ED5DA7}"/>
          </ac:picMkLst>
        </pc:picChg>
        <pc:picChg chg="add mod">
          <ac:chgData name="Jason Jiang" userId="29b9e541364bfe06" providerId="LiveId" clId="{661E1A89-2966-4EEE-AE5F-87A396400548}" dt="2025-11-01T23:26:09.264" v="304" actId="1076"/>
          <ac:picMkLst>
            <pc:docMk/>
            <pc:sldMk cId="0" sldId="271"/>
            <ac:picMk id="9" creationId="{C98C1E9B-3070-DCE7-4F25-4249E8AC4D5F}"/>
          </ac:picMkLst>
        </pc:picChg>
      </pc:sldChg>
      <pc:sldChg chg="addSp modSp mod">
        <pc:chgData name="Jason Jiang" userId="29b9e541364bfe06" providerId="LiveId" clId="{661E1A89-2966-4EEE-AE5F-87A396400548}" dt="2025-11-03T09:37:50.553" v="4606" actId="1076"/>
        <pc:sldMkLst>
          <pc:docMk/>
          <pc:sldMk cId="0" sldId="272"/>
        </pc:sldMkLst>
        <pc:spChg chg="add mod">
          <ac:chgData name="Jason Jiang" userId="29b9e541364bfe06" providerId="LiveId" clId="{661E1A89-2966-4EEE-AE5F-87A396400548}" dt="2025-11-03T09:32:51.699" v="4208" actId="1076"/>
          <ac:spMkLst>
            <pc:docMk/>
            <pc:sldMk cId="0" sldId="272"/>
            <ac:spMk id="2" creationId="{35422529-27A3-7FA5-7E8B-A42E40824FDA}"/>
          </ac:spMkLst>
        </pc:spChg>
        <pc:spChg chg="add mod">
          <ac:chgData name="Jason Jiang" userId="29b9e541364bfe06" providerId="LiveId" clId="{661E1A89-2966-4EEE-AE5F-87A396400548}" dt="2025-11-03T09:37:05.404" v="4539" actId="20577"/>
          <ac:spMkLst>
            <pc:docMk/>
            <pc:sldMk cId="0" sldId="272"/>
            <ac:spMk id="6" creationId="{C5323843-5CB2-FDD2-3F72-D0C389890EFC}"/>
          </ac:spMkLst>
        </pc:spChg>
        <pc:spChg chg="add mod">
          <ac:chgData name="Jason Jiang" userId="29b9e541364bfe06" providerId="LiveId" clId="{661E1A89-2966-4EEE-AE5F-87A396400548}" dt="2025-11-03T09:37:50.553" v="4606" actId="1076"/>
          <ac:spMkLst>
            <pc:docMk/>
            <pc:sldMk cId="0" sldId="272"/>
            <ac:spMk id="7" creationId="{AB21D3CC-1B56-EE62-F5E2-9BA3E5CA0D11}"/>
          </ac:spMkLst>
        </pc:spChg>
        <pc:spChg chg="add mod">
          <ac:chgData name="Jason Jiang" userId="29b9e541364bfe06" providerId="LiveId" clId="{661E1A89-2966-4EEE-AE5F-87A396400548}" dt="2025-11-03T09:33:57.708" v="4214" actId="20577"/>
          <ac:spMkLst>
            <pc:docMk/>
            <pc:sldMk cId="0" sldId="272"/>
            <ac:spMk id="8" creationId="{FA6B5354-917D-0DA8-8D56-6E529C35A633}"/>
          </ac:spMkLst>
        </pc:spChg>
        <pc:spChg chg="mod">
          <ac:chgData name="Jason Jiang" userId="29b9e541364bfe06" providerId="LiveId" clId="{661E1A89-2966-4EEE-AE5F-87A396400548}" dt="2025-11-03T07:53:38.093" v="3214" actId="20577"/>
          <ac:spMkLst>
            <pc:docMk/>
            <pc:sldMk cId="0" sldId="272"/>
            <ac:spMk id="440" creationId="{00000000-0000-0000-0000-000000000000}"/>
          </ac:spMkLst>
        </pc:spChg>
        <pc:spChg chg="mod">
          <ac:chgData name="Jason Jiang" userId="29b9e541364bfe06" providerId="LiveId" clId="{661E1A89-2966-4EEE-AE5F-87A396400548}" dt="2025-11-03T09:34:11.336" v="4232" actId="20577"/>
          <ac:spMkLst>
            <pc:docMk/>
            <pc:sldMk cId="0" sldId="272"/>
            <ac:spMk id="441" creationId="{00000000-0000-0000-0000-000000000000}"/>
          </ac:spMkLst>
        </pc:spChg>
        <pc:spChg chg="mod">
          <ac:chgData name="Jason Jiang" userId="29b9e541364bfe06" providerId="LiveId" clId="{661E1A89-2966-4EEE-AE5F-87A396400548}" dt="2025-11-03T09:34:46.445" v="4305" actId="1076"/>
          <ac:spMkLst>
            <pc:docMk/>
            <pc:sldMk cId="0" sldId="272"/>
            <ac:spMk id="442" creationId="{00000000-0000-0000-0000-000000000000}"/>
          </ac:spMkLst>
        </pc:spChg>
        <pc:spChg chg="mod">
          <ac:chgData name="Jason Jiang" userId="29b9e541364bfe06" providerId="LiveId" clId="{661E1A89-2966-4EEE-AE5F-87A396400548}" dt="2025-11-03T09:33:31.008" v="4210" actId="1076"/>
          <ac:spMkLst>
            <pc:docMk/>
            <pc:sldMk cId="0" sldId="272"/>
            <ac:spMk id="444" creationId="{00000000-0000-0000-0000-000000000000}"/>
          </ac:spMkLst>
        </pc:spChg>
        <pc:spChg chg="mod">
          <ac:chgData name="Jason Jiang" userId="29b9e541364bfe06" providerId="LiveId" clId="{661E1A89-2966-4EEE-AE5F-87A396400548}" dt="2025-11-03T07:53:00.954" v="3205" actId="1076"/>
          <ac:spMkLst>
            <pc:docMk/>
            <pc:sldMk cId="0" sldId="272"/>
            <ac:spMk id="445" creationId="{00000000-0000-0000-0000-000000000000}"/>
          </ac:spMkLst>
        </pc:spChg>
        <pc:spChg chg="mod">
          <ac:chgData name="Jason Jiang" userId="29b9e541364bfe06" providerId="LiveId" clId="{661E1A89-2966-4EEE-AE5F-87A396400548}" dt="2025-11-03T09:34:52.846" v="4316" actId="20577"/>
          <ac:spMkLst>
            <pc:docMk/>
            <pc:sldMk cId="0" sldId="272"/>
            <ac:spMk id="446" creationId="{00000000-0000-0000-0000-000000000000}"/>
          </ac:spMkLst>
        </pc:spChg>
        <pc:spChg chg="mod">
          <ac:chgData name="Jason Jiang" userId="29b9e541364bfe06" providerId="LiveId" clId="{661E1A89-2966-4EEE-AE5F-87A396400548}" dt="2025-11-03T09:35:04.362" v="4318" actId="1076"/>
          <ac:spMkLst>
            <pc:docMk/>
            <pc:sldMk cId="0" sldId="272"/>
            <ac:spMk id="447" creationId="{00000000-0000-0000-0000-000000000000}"/>
          </ac:spMkLst>
        </pc:spChg>
        <pc:spChg chg="mod">
          <ac:chgData name="Jason Jiang" userId="29b9e541364bfe06" providerId="LiveId" clId="{661E1A89-2966-4EEE-AE5F-87A396400548}" dt="2025-11-03T09:36:06.672" v="4435" actId="1076"/>
          <ac:spMkLst>
            <pc:docMk/>
            <pc:sldMk cId="0" sldId="272"/>
            <ac:spMk id="448" creationId="{00000000-0000-0000-0000-000000000000}"/>
          </ac:spMkLst>
        </pc:spChg>
        <pc:spChg chg="mod">
          <ac:chgData name="Jason Jiang" userId="29b9e541364bfe06" providerId="LiveId" clId="{661E1A89-2966-4EEE-AE5F-87A396400548}" dt="2025-11-03T09:36:13.831" v="4436" actId="1076"/>
          <ac:spMkLst>
            <pc:docMk/>
            <pc:sldMk cId="0" sldId="272"/>
            <ac:spMk id="449" creationId="{00000000-0000-0000-0000-000000000000}"/>
          </ac:spMkLst>
        </pc:spChg>
        <pc:spChg chg="mod">
          <ac:chgData name="Jason Jiang" userId="29b9e541364bfe06" providerId="LiveId" clId="{661E1A89-2966-4EEE-AE5F-87A396400548}" dt="2025-11-03T07:53:00.954" v="3205" actId="1076"/>
          <ac:spMkLst>
            <pc:docMk/>
            <pc:sldMk cId="0" sldId="272"/>
            <ac:spMk id="450" creationId="{00000000-0000-0000-0000-000000000000}"/>
          </ac:spMkLst>
        </pc:spChg>
        <pc:spChg chg="mod">
          <ac:chgData name="Jason Jiang" userId="29b9e541364bfe06" providerId="LiveId" clId="{661E1A89-2966-4EEE-AE5F-87A396400548}" dt="2025-11-03T09:33:31.008" v="4210" actId="1076"/>
          <ac:spMkLst>
            <pc:docMk/>
            <pc:sldMk cId="0" sldId="272"/>
            <ac:spMk id="451" creationId="{00000000-0000-0000-0000-000000000000}"/>
          </ac:spMkLst>
        </pc:spChg>
        <pc:spChg chg="mod">
          <ac:chgData name="Jason Jiang" userId="29b9e541364bfe06" providerId="LiveId" clId="{661E1A89-2966-4EEE-AE5F-87A396400548}" dt="2025-11-03T09:36:23.008" v="4453" actId="20577"/>
          <ac:spMkLst>
            <pc:docMk/>
            <pc:sldMk cId="0" sldId="272"/>
            <ac:spMk id="454" creationId="{00000000-0000-0000-0000-000000000000}"/>
          </ac:spMkLst>
        </pc:spChg>
        <pc:spChg chg="mod">
          <ac:chgData name="Jason Jiang" userId="29b9e541364bfe06" providerId="LiveId" clId="{661E1A89-2966-4EEE-AE5F-87A396400548}" dt="2025-11-03T09:36:49.392" v="4527" actId="1076"/>
          <ac:spMkLst>
            <pc:docMk/>
            <pc:sldMk cId="0" sldId="272"/>
            <ac:spMk id="456" creationId="{00000000-0000-0000-0000-000000000000}"/>
          </ac:spMkLst>
        </pc:spChg>
        <pc:spChg chg="mod">
          <ac:chgData name="Jason Jiang" userId="29b9e541364bfe06" providerId="LiveId" clId="{661E1A89-2966-4EEE-AE5F-87A396400548}" dt="2025-11-03T07:53:00.954" v="3205" actId="1076"/>
          <ac:spMkLst>
            <pc:docMk/>
            <pc:sldMk cId="0" sldId="272"/>
            <ac:spMk id="458" creationId="{00000000-0000-0000-0000-000000000000}"/>
          </ac:spMkLst>
        </pc:spChg>
        <pc:spChg chg="mod">
          <ac:chgData name="Jason Jiang" userId="29b9e541364bfe06" providerId="LiveId" clId="{661E1A89-2966-4EEE-AE5F-87A396400548}" dt="2025-11-03T09:33:31.008" v="4210" actId="1076"/>
          <ac:spMkLst>
            <pc:docMk/>
            <pc:sldMk cId="0" sldId="272"/>
            <ac:spMk id="459" creationId="{00000000-0000-0000-0000-000000000000}"/>
          </ac:spMkLst>
        </pc:spChg>
        <pc:spChg chg="mod">
          <ac:chgData name="Jason Jiang" userId="29b9e541364bfe06" providerId="LiveId" clId="{661E1A89-2966-4EEE-AE5F-87A396400548}" dt="2025-11-03T09:33:31.008" v="4210" actId="1076"/>
          <ac:spMkLst>
            <pc:docMk/>
            <pc:sldMk cId="0" sldId="272"/>
            <ac:spMk id="460" creationId="{00000000-0000-0000-0000-000000000000}"/>
          </ac:spMkLst>
        </pc:spChg>
        <pc:cxnChg chg="add mod">
          <ac:chgData name="Jason Jiang" userId="29b9e541364bfe06" providerId="LiveId" clId="{661E1A89-2966-4EEE-AE5F-87A396400548}" dt="2025-11-03T09:32:54.328" v="4209" actId="14100"/>
          <ac:cxnSpMkLst>
            <pc:docMk/>
            <pc:sldMk cId="0" sldId="272"/>
            <ac:cxnSpMk id="3" creationId="{683665C2-AB1A-DC17-450D-805ADF5B9E9C}"/>
          </ac:cxnSpMkLst>
        </pc:cxnChg>
      </pc:sldChg>
      <pc:sldChg chg="addSp delSp modSp mod ord modNotes">
        <pc:chgData name="Jason Jiang" userId="29b9e541364bfe06" providerId="LiveId" clId="{661E1A89-2966-4EEE-AE5F-87A396400548}" dt="2025-11-03T08:58:03.439" v="3297" actId="478"/>
        <pc:sldMkLst>
          <pc:docMk/>
          <pc:sldMk cId="0" sldId="273"/>
        </pc:sldMkLst>
        <pc:spChg chg="add del mod">
          <ac:chgData name="Jason Jiang" userId="29b9e541364bfe06" providerId="LiveId" clId="{661E1A89-2966-4EEE-AE5F-87A396400548}" dt="2025-11-03T08:57:59.587" v="3294" actId="478"/>
          <ac:spMkLst>
            <pc:docMk/>
            <pc:sldMk cId="0" sldId="273"/>
            <ac:spMk id="3" creationId="{3A5CD8C2-D9F5-54B4-7293-B81B6BE65A26}"/>
          </ac:spMkLst>
        </pc:spChg>
        <pc:spChg chg="add del mod">
          <ac:chgData name="Jason Jiang" userId="29b9e541364bfe06" providerId="LiveId" clId="{661E1A89-2966-4EEE-AE5F-87A396400548}" dt="2025-11-03T08:58:00.876" v="3295" actId="478"/>
          <ac:spMkLst>
            <pc:docMk/>
            <pc:sldMk cId="0" sldId="273"/>
            <ac:spMk id="5" creationId="{FC959896-A603-60C0-DB72-F729C0665B8B}"/>
          </ac:spMkLst>
        </pc:spChg>
        <pc:spChg chg="add del mod">
          <ac:chgData name="Jason Jiang" userId="29b9e541364bfe06" providerId="LiveId" clId="{661E1A89-2966-4EEE-AE5F-87A396400548}" dt="2025-11-03T08:58:03.439" v="3297" actId="478"/>
          <ac:spMkLst>
            <pc:docMk/>
            <pc:sldMk cId="0" sldId="273"/>
            <ac:spMk id="7" creationId="{F8ED4D9A-7C12-28C6-A7E5-1E1269442D45}"/>
          </ac:spMkLst>
        </pc:spChg>
        <pc:spChg chg="add del mod">
          <ac:chgData name="Jason Jiang" userId="29b9e541364bfe06" providerId="LiveId" clId="{661E1A89-2966-4EEE-AE5F-87A396400548}" dt="2025-11-03T08:58:02.117" v="3296" actId="478"/>
          <ac:spMkLst>
            <pc:docMk/>
            <pc:sldMk cId="0" sldId="273"/>
            <ac:spMk id="9" creationId="{7D103442-9562-8889-09D7-BD57D94D1B47}"/>
          </ac:spMkLst>
        </pc:spChg>
        <pc:spChg chg="mod">
          <ac:chgData name="Jason Jiang" userId="29b9e541364bfe06" providerId="LiveId" clId="{661E1A89-2966-4EEE-AE5F-87A396400548}" dt="2025-11-03T00:31:44.669" v="2607" actId="20577"/>
          <ac:spMkLst>
            <pc:docMk/>
            <pc:sldMk cId="0" sldId="273"/>
            <ac:spMk id="465" creationId="{00000000-0000-0000-0000-000000000000}"/>
          </ac:spMkLst>
        </pc:spChg>
        <pc:spChg chg="mod">
          <ac:chgData name="Jason Jiang" userId="29b9e541364bfe06" providerId="LiveId" clId="{661E1A89-2966-4EEE-AE5F-87A396400548}" dt="2025-11-03T00:44:23.618" v="2686" actId="20577"/>
          <ac:spMkLst>
            <pc:docMk/>
            <pc:sldMk cId="0" sldId="273"/>
            <ac:spMk id="466" creationId="{00000000-0000-0000-0000-000000000000}"/>
          </ac:spMkLst>
        </pc:spChg>
        <pc:spChg chg="mod">
          <ac:chgData name="Jason Jiang" userId="29b9e541364bfe06" providerId="LiveId" clId="{661E1A89-2966-4EEE-AE5F-87A396400548}" dt="2025-11-03T00:44:39.625" v="2749" actId="20577"/>
          <ac:spMkLst>
            <pc:docMk/>
            <pc:sldMk cId="0" sldId="273"/>
            <ac:spMk id="467" creationId="{00000000-0000-0000-0000-000000000000}"/>
          </ac:spMkLst>
        </pc:spChg>
        <pc:spChg chg="del">
          <ac:chgData name="Jason Jiang" userId="29b9e541364bfe06" providerId="LiveId" clId="{661E1A89-2966-4EEE-AE5F-87A396400548}" dt="2025-11-03T03:24:18.605" v="2755" actId="478"/>
          <ac:spMkLst>
            <pc:docMk/>
            <pc:sldMk cId="0" sldId="273"/>
            <ac:spMk id="468" creationId="{00000000-0000-0000-0000-000000000000}"/>
          </ac:spMkLst>
        </pc:spChg>
        <pc:spChg chg="del">
          <ac:chgData name="Jason Jiang" userId="29b9e541364bfe06" providerId="LiveId" clId="{661E1A89-2966-4EEE-AE5F-87A396400548}" dt="2025-11-03T03:24:20.725" v="2756" actId="478"/>
          <ac:spMkLst>
            <pc:docMk/>
            <pc:sldMk cId="0" sldId="273"/>
            <ac:spMk id="469" creationId="{00000000-0000-0000-0000-000000000000}"/>
          </ac:spMkLst>
        </pc:spChg>
        <pc:spChg chg="del">
          <ac:chgData name="Jason Jiang" userId="29b9e541364bfe06" providerId="LiveId" clId="{661E1A89-2966-4EEE-AE5F-87A396400548}" dt="2025-11-03T03:24:26.398" v="2758" actId="478"/>
          <ac:spMkLst>
            <pc:docMk/>
            <pc:sldMk cId="0" sldId="273"/>
            <ac:spMk id="470" creationId="{00000000-0000-0000-0000-000000000000}"/>
          </ac:spMkLst>
        </pc:spChg>
        <pc:spChg chg="del">
          <ac:chgData name="Jason Jiang" userId="29b9e541364bfe06" providerId="LiveId" clId="{661E1A89-2966-4EEE-AE5F-87A396400548}" dt="2025-11-03T03:24:22.829" v="2757" actId="478"/>
          <ac:spMkLst>
            <pc:docMk/>
            <pc:sldMk cId="0" sldId="273"/>
            <ac:spMk id="471" creationId="{00000000-0000-0000-0000-000000000000}"/>
          </ac:spMkLst>
        </pc:spChg>
        <pc:spChg chg="del">
          <ac:chgData name="Jason Jiang" userId="29b9e541364bfe06" providerId="LiveId" clId="{661E1A89-2966-4EEE-AE5F-87A396400548}" dt="2025-11-03T03:24:12.901" v="2754" actId="478"/>
          <ac:spMkLst>
            <pc:docMk/>
            <pc:sldMk cId="0" sldId="273"/>
            <ac:spMk id="473" creationId="{00000000-0000-0000-0000-000000000000}"/>
          </ac:spMkLst>
        </pc:spChg>
        <pc:spChg chg="del">
          <ac:chgData name="Jason Jiang" userId="29b9e541364bfe06" providerId="LiveId" clId="{661E1A89-2966-4EEE-AE5F-87A396400548}" dt="2025-11-03T03:24:12.901" v="2754" actId="478"/>
          <ac:spMkLst>
            <pc:docMk/>
            <pc:sldMk cId="0" sldId="273"/>
            <ac:spMk id="474" creationId="{00000000-0000-0000-0000-000000000000}"/>
          </ac:spMkLst>
        </pc:spChg>
      </pc:sldChg>
      <pc:sldChg chg="ord modNotes">
        <pc:chgData name="Jason Jiang" userId="29b9e541364bfe06" providerId="LiveId" clId="{661E1A89-2966-4EEE-AE5F-87A396400548}" dt="2025-11-03T08:36:53.339" v="3292"/>
        <pc:sldMkLst>
          <pc:docMk/>
          <pc:sldMk cId="0" sldId="280"/>
        </pc:sldMkLst>
      </pc:sldChg>
      <pc:sldChg chg="modSp mod ord modNotes">
        <pc:chgData name="Jason Jiang" userId="29b9e541364bfe06" providerId="LiveId" clId="{661E1A89-2966-4EEE-AE5F-87A396400548}" dt="2025-11-03T00:31:15.865" v="2575"/>
        <pc:sldMkLst>
          <pc:docMk/>
          <pc:sldMk cId="0" sldId="283"/>
        </pc:sldMkLst>
        <pc:spChg chg="mod">
          <ac:chgData name="Jason Jiang" userId="29b9e541364bfe06" providerId="LiveId" clId="{661E1A89-2966-4EEE-AE5F-87A396400548}" dt="2025-11-02T23:12:02.035" v="1962" actId="20577"/>
          <ac:spMkLst>
            <pc:docMk/>
            <pc:sldMk cId="0" sldId="283"/>
            <ac:spMk id="634" creationId="{00000000-0000-0000-0000-000000000000}"/>
          </ac:spMkLst>
        </pc:spChg>
      </pc:sldChg>
      <pc:sldChg chg="addSp delSp modSp mod ord modNotesTx">
        <pc:chgData name="Jason Jiang" userId="29b9e541364bfe06" providerId="LiveId" clId="{661E1A89-2966-4EEE-AE5F-87A396400548}" dt="2025-11-03T09:32:21.081" v="4202" actId="20577"/>
        <pc:sldMkLst>
          <pc:docMk/>
          <pc:sldMk cId="267381438" sldId="301"/>
        </pc:sldMkLst>
        <pc:spChg chg="mod">
          <ac:chgData name="Jason Jiang" userId="29b9e541364bfe06" providerId="LiveId" clId="{661E1A89-2966-4EEE-AE5F-87A396400548}" dt="2025-11-03T09:21:58.129" v="3689" actId="14100"/>
          <ac:spMkLst>
            <pc:docMk/>
            <pc:sldMk cId="267381438" sldId="301"/>
            <ac:spMk id="2" creationId="{AD434848-48B9-5D5A-2236-27F721DDB33D}"/>
          </ac:spMkLst>
        </pc:spChg>
        <pc:spChg chg="del mod">
          <ac:chgData name="Jason Jiang" userId="29b9e541364bfe06" providerId="LiveId" clId="{661E1A89-2966-4EEE-AE5F-87A396400548}" dt="2025-11-03T09:05:09.587" v="3435" actId="478"/>
          <ac:spMkLst>
            <pc:docMk/>
            <pc:sldMk cId="267381438" sldId="301"/>
            <ac:spMk id="3" creationId="{3CCDE230-E1F6-0AB4-690C-68DF86C89836}"/>
          </ac:spMkLst>
        </pc:spChg>
        <pc:spChg chg="mod">
          <ac:chgData name="Jason Jiang" userId="29b9e541364bfe06" providerId="LiveId" clId="{661E1A89-2966-4EEE-AE5F-87A396400548}" dt="2025-11-03T08:28:25.990" v="3244"/>
          <ac:spMkLst>
            <pc:docMk/>
            <pc:sldMk cId="267381438" sldId="301"/>
            <ac:spMk id="9" creationId="{31222666-E7F9-7291-03D4-7AD71CAC14D6}"/>
          </ac:spMkLst>
        </pc:spChg>
        <pc:spChg chg="mod">
          <ac:chgData name="Jason Jiang" userId="29b9e541364bfe06" providerId="LiveId" clId="{661E1A89-2966-4EEE-AE5F-87A396400548}" dt="2025-11-03T08:28:25.990" v="3244"/>
          <ac:spMkLst>
            <pc:docMk/>
            <pc:sldMk cId="267381438" sldId="301"/>
            <ac:spMk id="13" creationId="{CF68D7C7-644C-0CFD-F9FA-2F458002C53A}"/>
          </ac:spMkLst>
        </pc:spChg>
        <pc:spChg chg="mod">
          <ac:chgData name="Jason Jiang" userId="29b9e541364bfe06" providerId="LiveId" clId="{661E1A89-2966-4EEE-AE5F-87A396400548}" dt="2025-11-03T08:28:25.990" v="3244"/>
          <ac:spMkLst>
            <pc:docMk/>
            <pc:sldMk cId="267381438" sldId="301"/>
            <ac:spMk id="15" creationId="{84FBC08E-66ED-0483-82D6-FC3907D9AE47}"/>
          </ac:spMkLst>
        </pc:spChg>
        <pc:spChg chg="mod">
          <ac:chgData name="Jason Jiang" userId="29b9e541364bfe06" providerId="LiveId" clId="{661E1A89-2966-4EEE-AE5F-87A396400548}" dt="2025-11-03T08:28:25.990" v="3244"/>
          <ac:spMkLst>
            <pc:docMk/>
            <pc:sldMk cId="267381438" sldId="301"/>
            <ac:spMk id="19" creationId="{02F0E79D-9882-B30E-127D-BB6699B5D486}"/>
          </ac:spMkLst>
        </pc:spChg>
        <pc:spChg chg="mod">
          <ac:chgData name="Jason Jiang" userId="29b9e541364bfe06" providerId="LiveId" clId="{661E1A89-2966-4EEE-AE5F-87A396400548}" dt="2025-11-03T08:28:25.990" v="3244"/>
          <ac:spMkLst>
            <pc:docMk/>
            <pc:sldMk cId="267381438" sldId="301"/>
            <ac:spMk id="21" creationId="{124A49AD-7A5D-9DDD-65A5-7B1C82124622}"/>
          </ac:spMkLst>
        </pc:spChg>
        <pc:spChg chg="mod">
          <ac:chgData name="Jason Jiang" userId="29b9e541364bfe06" providerId="LiveId" clId="{661E1A89-2966-4EEE-AE5F-87A396400548}" dt="2025-11-03T08:28:25.990" v="3244"/>
          <ac:spMkLst>
            <pc:docMk/>
            <pc:sldMk cId="267381438" sldId="301"/>
            <ac:spMk id="25" creationId="{72763BA1-3C1C-9D27-A183-3A4536F4DE15}"/>
          </ac:spMkLst>
        </pc:spChg>
        <pc:spChg chg="mod">
          <ac:chgData name="Jason Jiang" userId="29b9e541364bfe06" providerId="LiveId" clId="{661E1A89-2966-4EEE-AE5F-87A396400548}" dt="2025-11-03T08:28:25.990" v="3244"/>
          <ac:spMkLst>
            <pc:docMk/>
            <pc:sldMk cId="267381438" sldId="301"/>
            <ac:spMk id="27" creationId="{6791F44B-F387-0C62-511D-52394E448DA1}"/>
          </ac:spMkLst>
        </pc:spChg>
        <pc:spChg chg="add mod">
          <ac:chgData name="Jason Jiang" userId="29b9e541364bfe06" providerId="LiveId" clId="{661E1A89-2966-4EEE-AE5F-87A396400548}" dt="2025-11-03T09:26:12.514" v="3728" actId="1076"/>
          <ac:spMkLst>
            <pc:docMk/>
            <pc:sldMk cId="267381438" sldId="301"/>
            <ac:spMk id="28" creationId="{AB501CAB-12B6-242B-A794-D94277EBD833}"/>
          </ac:spMkLst>
        </pc:spChg>
        <pc:spChg chg="add mod">
          <ac:chgData name="Jason Jiang" userId="29b9e541364bfe06" providerId="LiveId" clId="{661E1A89-2966-4EEE-AE5F-87A396400548}" dt="2025-11-03T09:22:49.183" v="3696" actId="1076"/>
          <ac:spMkLst>
            <pc:docMk/>
            <pc:sldMk cId="267381438" sldId="301"/>
            <ac:spMk id="58" creationId="{E70A0EC1-2D10-0300-CFDA-C5BC394E4A87}"/>
          </ac:spMkLst>
        </pc:spChg>
        <pc:spChg chg="add mod">
          <ac:chgData name="Jason Jiang" userId="29b9e541364bfe06" providerId="LiveId" clId="{661E1A89-2966-4EEE-AE5F-87A396400548}" dt="2025-11-03T09:27:33.819" v="3748" actId="14100"/>
          <ac:spMkLst>
            <pc:docMk/>
            <pc:sldMk cId="267381438" sldId="301"/>
            <ac:spMk id="59" creationId="{5955E6AD-A2EB-A2C8-7E92-418306ED309A}"/>
          </ac:spMkLst>
        </pc:spChg>
        <pc:spChg chg="add mod">
          <ac:chgData name="Jason Jiang" userId="29b9e541364bfe06" providerId="LiveId" clId="{661E1A89-2966-4EEE-AE5F-87A396400548}" dt="2025-11-03T09:26:12.514" v="3728" actId="1076"/>
          <ac:spMkLst>
            <pc:docMk/>
            <pc:sldMk cId="267381438" sldId="301"/>
            <ac:spMk id="63" creationId="{210982F5-52BE-3788-DF4B-82433FFE6518}"/>
          </ac:spMkLst>
        </pc:spChg>
        <pc:spChg chg="add mod">
          <ac:chgData name="Jason Jiang" userId="29b9e541364bfe06" providerId="LiveId" clId="{661E1A89-2966-4EEE-AE5F-87A396400548}" dt="2025-11-03T09:23:37.070" v="3702" actId="1076"/>
          <ac:spMkLst>
            <pc:docMk/>
            <pc:sldMk cId="267381438" sldId="301"/>
            <ac:spMk id="67" creationId="{A454E99B-DAB7-886C-110F-F8B36EA32661}"/>
          </ac:spMkLst>
        </pc:spChg>
        <pc:spChg chg="add mod">
          <ac:chgData name="Jason Jiang" userId="29b9e541364bfe06" providerId="LiveId" clId="{661E1A89-2966-4EEE-AE5F-87A396400548}" dt="2025-11-03T09:29:16.296" v="3936" actId="208"/>
          <ac:spMkLst>
            <pc:docMk/>
            <pc:sldMk cId="267381438" sldId="301"/>
            <ac:spMk id="122" creationId="{5ECFD249-442E-6230-A436-BE99A34750BC}"/>
          </ac:spMkLst>
        </pc:spChg>
        <pc:spChg chg="add mod">
          <ac:chgData name="Jason Jiang" userId="29b9e541364bfe06" providerId="LiveId" clId="{661E1A89-2966-4EEE-AE5F-87A396400548}" dt="2025-11-03T09:28:51.008" v="3928" actId="208"/>
          <ac:spMkLst>
            <pc:docMk/>
            <pc:sldMk cId="267381438" sldId="301"/>
            <ac:spMk id="124" creationId="{D161D697-54A5-B539-84F0-FE772EECEB64}"/>
          </ac:spMkLst>
        </pc:spChg>
        <pc:spChg chg="add mod">
          <ac:chgData name="Jason Jiang" userId="29b9e541364bfe06" providerId="LiveId" clId="{661E1A89-2966-4EEE-AE5F-87A396400548}" dt="2025-11-03T09:29:23.853" v="3940" actId="208"/>
          <ac:spMkLst>
            <pc:docMk/>
            <pc:sldMk cId="267381438" sldId="301"/>
            <ac:spMk id="126" creationId="{6E75EE63-223A-3A32-99CA-44314CD0B98C}"/>
          </ac:spMkLst>
        </pc:spChg>
        <pc:spChg chg="add mod">
          <ac:chgData name="Jason Jiang" userId="29b9e541364bfe06" providerId="LiveId" clId="{661E1A89-2966-4EEE-AE5F-87A396400548}" dt="2025-11-03T09:29:01.745" v="3932" actId="208"/>
          <ac:spMkLst>
            <pc:docMk/>
            <pc:sldMk cId="267381438" sldId="301"/>
            <ac:spMk id="128" creationId="{30BDF2D3-9683-0503-5BA1-442E61FCAF52}"/>
          </ac:spMkLst>
        </pc:spChg>
        <pc:spChg chg="add mod">
          <ac:chgData name="Jason Jiang" userId="29b9e541364bfe06" providerId="LiveId" clId="{661E1A89-2966-4EEE-AE5F-87A396400548}" dt="2025-11-03T09:29:19.997" v="3938" actId="208"/>
          <ac:spMkLst>
            <pc:docMk/>
            <pc:sldMk cId="267381438" sldId="301"/>
            <ac:spMk id="130" creationId="{B915F7FD-F3DC-5DB3-3A1C-58A922A04713}"/>
          </ac:spMkLst>
        </pc:spChg>
        <pc:spChg chg="add mod">
          <ac:chgData name="Jason Jiang" userId="29b9e541364bfe06" providerId="LiveId" clId="{661E1A89-2966-4EEE-AE5F-87A396400548}" dt="2025-11-03T09:28:56.640" v="3930" actId="208"/>
          <ac:spMkLst>
            <pc:docMk/>
            <pc:sldMk cId="267381438" sldId="301"/>
            <ac:spMk id="132" creationId="{CFBA72AF-9EB8-B05E-E0DB-475EEE3AF87B}"/>
          </ac:spMkLst>
        </pc:spChg>
        <pc:spChg chg="add mod">
          <ac:chgData name="Jason Jiang" userId="29b9e541364bfe06" providerId="LiveId" clId="{661E1A89-2966-4EEE-AE5F-87A396400548}" dt="2025-11-03T09:29:27.893" v="3942" actId="208"/>
          <ac:spMkLst>
            <pc:docMk/>
            <pc:sldMk cId="267381438" sldId="301"/>
            <ac:spMk id="134" creationId="{98A29C40-1576-2FA0-FE56-90DD01E38A72}"/>
          </ac:spMkLst>
        </pc:spChg>
        <pc:spChg chg="add mod">
          <ac:chgData name="Jason Jiang" userId="29b9e541364bfe06" providerId="LiveId" clId="{661E1A89-2966-4EEE-AE5F-87A396400548}" dt="2025-11-03T09:29:06.680" v="3934" actId="208"/>
          <ac:spMkLst>
            <pc:docMk/>
            <pc:sldMk cId="267381438" sldId="301"/>
            <ac:spMk id="136" creationId="{3353E862-DD5C-346D-E37D-D75A16F70833}"/>
          </ac:spMkLst>
        </pc:spChg>
        <pc:spChg chg="add mod">
          <ac:chgData name="Jason Jiang" userId="29b9e541364bfe06" providerId="LiveId" clId="{661E1A89-2966-4EEE-AE5F-87A396400548}" dt="2025-11-03T09:30:48.439" v="3960" actId="20577"/>
          <ac:spMkLst>
            <pc:docMk/>
            <pc:sldMk cId="267381438" sldId="301"/>
            <ac:spMk id="149" creationId="{CDDB11F1-91DB-BDE2-4F6A-B69718F6BC40}"/>
          </ac:spMkLst>
        </pc:spChg>
        <pc:spChg chg="add mod">
          <ac:chgData name="Jason Jiang" userId="29b9e541364bfe06" providerId="LiveId" clId="{661E1A89-2966-4EEE-AE5F-87A396400548}" dt="2025-11-03T09:30:53.942" v="3961" actId="2711"/>
          <ac:spMkLst>
            <pc:docMk/>
            <pc:sldMk cId="267381438" sldId="301"/>
            <ac:spMk id="153" creationId="{54A83E8E-CD0E-85C4-9C24-32E934A09B55}"/>
          </ac:spMkLst>
        </pc:spChg>
        <pc:spChg chg="add mod">
          <ac:chgData name="Jason Jiang" userId="29b9e541364bfe06" providerId="LiveId" clId="{661E1A89-2966-4EEE-AE5F-87A396400548}" dt="2025-11-03T09:31:04.620" v="3964" actId="2711"/>
          <ac:spMkLst>
            <pc:docMk/>
            <pc:sldMk cId="267381438" sldId="301"/>
            <ac:spMk id="155" creationId="{12514FAC-1258-E5B5-C9F0-E538DC062B3D}"/>
          </ac:spMkLst>
        </pc:spChg>
        <pc:spChg chg="add mod">
          <ac:chgData name="Jason Jiang" userId="29b9e541364bfe06" providerId="LiveId" clId="{661E1A89-2966-4EEE-AE5F-87A396400548}" dt="2025-11-03T09:31:08.757" v="3965" actId="2711"/>
          <ac:spMkLst>
            <pc:docMk/>
            <pc:sldMk cId="267381438" sldId="301"/>
            <ac:spMk id="158" creationId="{731F4737-9218-D146-C32F-28F01962F7B1}"/>
          </ac:spMkLst>
        </pc:spChg>
        <pc:spChg chg="add mod">
          <ac:chgData name="Jason Jiang" userId="29b9e541364bfe06" providerId="LiveId" clId="{661E1A89-2966-4EEE-AE5F-87A396400548}" dt="2025-11-03T09:31:12.249" v="3966" actId="2711"/>
          <ac:spMkLst>
            <pc:docMk/>
            <pc:sldMk cId="267381438" sldId="301"/>
            <ac:spMk id="169" creationId="{6DECBB29-E609-779C-CD61-1469CF5C8FBF}"/>
          </ac:spMkLst>
        </pc:spChg>
        <pc:spChg chg="add mod">
          <ac:chgData name="Jason Jiang" userId="29b9e541364bfe06" providerId="LiveId" clId="{661E1A89-2966-4EEE-AE5F-87A396400548}" dt="2025-11-03T09:31:16.016" v="3967" actId="2711"/>
          <ac:spMkLst>
            <pc:docMk/>
            <pc:sldMk cId="267381438" sldId="301"/>
            <ac:spMk id="171" creationId="{1DBEBF29-3514-8E71-08D4-113A07F11EE0}"/>
          </ac:spMkLst>
        </pc:spChg>
        <pc:spChg chg="add mod">
          <ac:chgData name="Jason Jiang" userId="29b9e541364bfe06" providerId="LiveId" clId="{661E1A89-2966-4EEE-AE5F-87A396400548}" dt="2025-11-03T09:25:48.909" v="3722"/>
          <ac:spMkLst>
            <pc:docMk/>
            <pc:sldMk cId="267381438" sldId="301"/>
            <ac:spMk id="176" creationId="{92984CC2-3DE5-C251-FCD4-D2D509F9BE81}"/>
          </ac:spMkLst>
        </pc:spChg>
        <pc:spChg chg="add mod">
          <ac:chgData name="Jason Jiang" userId="29b9e541364bfe06" providerId="LiveId" clId="{661E1A89-2966-4EEE-AE5F-87A396400548}" dt="2025-11-03T09:30:57.761" v="3962" actId="2711"/>
          <ac:spMkLst>
            <pc:docMk/>
            <pc:sldMk cId="267381438" sldId="301"/>
            <ac:spMk id="186" creationId="{33929DDE-1A15-E0F3-2AB6-9397E6B83D31}"/>
          </ac:spMkLst>
        </pc:spChg>
        <pc:spChg chg="add mod">
          <ac:chgData name="Jason Jiang" userId="29b9e541364bfe06" providerId="LiveId" clId="{661E1A89-2966-4EEE-AE5F-87A396400548}" dt="2025-11-03T09:31:01.018" v="3963" actId="2711"/>
          <ac:spMkLst>
            <pc:docMk/>
            <pc:sldMk cId="267381438" sldId="301"/>
            <ac:spMk id="189" creationId="{0B6A0863-F5A9-3BB2-6C45-3E51C258FBCA}"/>
          </ac:spMkLst>
        </pc:spChg>
        <pc:grpChg chg="del mod">
          <ac:chgData name="Jason Jiang" userId="29b9e541364bfe06" providerId="LiveId" clId="{661E1A89-2966-4EEE-AE5F-87A396400548}" dt="2025-11-03T08:57:15.092" v="3293" actId="478"/>
          <ac:grpSpMkLst>
            <pc:docMk/>
            <pc:sldMk cId="267381438" sldId="301"/>
            <ac:grpSpMk id="4" creationId="{336AA00A-1A0B-6953-DCFA-98F1B75D1F98}"/>
          </ac:grpSpMkLst>
        </pc:grpChg>
        <pc:grpChg chg="mod">
          <ac:chgData name="Jason Jiang" userId="29b9e541364bfe06" providerId="LiveId" clId="{661E1A89-2966-4EEE-AE5F-87A396400548}" dt="2025-11-03T08:28:25.990" v="3244"/>
          <ac:grpSpMkLst>
            <pc:docMk/>
            <pc:sldMk cId="267381438" sldId="301"/>
            <ac:grpSpMk id="5" creationId="{DC395070-454B-7A34-1F58-6C5C48AB9F27}"/>
          </ac:grpSpMkLst>
        </pc:grpChg>
        <pc:grpChg chg="mod">
          <ac:chgData name="Jason Jiang" userId="29b9e541364bfe06" providerId="LiveId" clId="{661E1A89-2966-4EEE-AE5F-87A396400548}" dt="2025-11-03T08:28:25.990" v="3244"/>
          <ac:grpSpMkLst>
            <pc:docMk/>
            <pc:sldMk cId="267381438" sldId="301"/>
            <ac:grpSpMk id="10" creationId="{AF1BE595-C6FF-1EAB-467C-9DBC80B09841}"/>
          </ac:grpSpMkLst>
        </pc:grpChg>
        <pc:grpChg chg="mod">
          <ac:chgData name="Jason Jiang" userId="29b9e541364bfe06" providerId="LiveId" clId="{661E1A89-2966-4EEE-AE5F-87A396400548}" dt="2025-11-03T08:28:25.990" v="3244"/>
          <ac:grpSpMkLst>
            <pc:docMk/>
            <pc:sldMk cId="267381438" sldId="301"/>
            <ac:grpSpMk id="23" creationId="{A7C6BEFE-6212-84C2-9302-85952FC11C52}"/>
          </ac:grpSpMkLst>
        </pc:grpChg>
        <pc:cxnChg chg="add mod">
          <ac:chgData name="Jason Jiang" userId="29b9e541364bfe06" providerId="LiveId" clId="{661E1A89-2966-4EEE-AE5F-87A396400548}" dt="2025-11-03T09:26:12.514" v="3728" actId="1076"/>
          <ac:cxnSpMkLst>
            <pc:docMk/>
            <pc:sldMk cId="267381438" sldId="301"/>
            <ac:cxnSpMk id="30" creationId="{E8026672-7887-8E09-6959-2764D7AC83D7}"/>
          </ac:cxnSpMkLst>
        </pc:cxnChg>
        <pc:cxnChg chg="add mod">
          <ac:chgData name="Jason Jiang" userId="29b9e541364bfe06" providerId="LiveId" clId="{661E1A89-2966-4EEE-AE5F-87A396400548}" dt="2025-11-03T09:27:33.819" v="3748" actId="14100"/>
          <ac:cxnSpMkLst>
            <pc:docMk/>
            <pc:sldMk cId="267381438" sldId="301"/>
            <ac:cxnSpMk id="36" creationId="{DB9F9D9F-8718-EED2-FA74-F600431C1635}"/>
          </ac:cxnSpMkLst>
        </pc:cxnChg>
        <pc:cxnChg chg="add mod">
          <ac:chgData name="Jason Jiang" userId="29b9e541364bfe06" providerId="LiveId" clId="{661E1A89-2966-4EEE-AE5F-87A396400548}" dt="2025-11-03T09:26:12.063" v="3727" actId="1076"/>
          <ac:cxnSpMkLst>
            <pc:docMk/>
            <pc:sldMk cId="267381438" sldId="301"/>
            <ac:cxnSpMk id="39" creationId="{7E7878B6-468E-3CB4-6DED-FCA86DC44EE3}"/>
          </ac:cxnSpMkLst>
        </pc:cxnChg>
        <pc:cxnChg chg="add mod">
          <ac:chgData name="Jason Jiang" userId="29b9e541364bfe06" providerId="LiveId" clId="{661E1A89-2966-4EEE-AE5F-87A396400548}" dt="2025-11-03T09:26:12.514" v="3728" actId="1076"/>
          <ac:cxnSpMkLst>
            <pc:docMk/>
            <pc:sldMk cId="267381438" sldId="301"/>
            <ac:cxnSpMk id="47" creationId="{9531AC3C-815C-0CF0-5325-826D5AFB41FC}"/>
          </ac:cxnSpMkLst>
        </pc:cxnChg>
        <pc:cxnChg chg="add mod">
          <ac:chgData name="Jason Jiang" userId="29b9e541364bfe06" providerId="LiveId" clId="{661E1A89-2966-4EEE-AE5F-87A396400548}" dt="2025-11-03T09:22:49.183" v="3696" actId="1076"/>
          <ac:cxnSpMkLst>
            <pc:docMk/>
            <pc:sldMk cId="267381438" sldId="301"/>
            <ac:cxnSpMk id="77" creationId="{3C8FB955-9BD1-66AD-09C6-5C14D7C2A963}"/>
          </ac:cxnSpMkLst>
        </pc:cxnChg>
        <pc:cxnChg chg="add mod">
          <ac:chgData name="Jason Jiang" userId="29b9e541364bfe06" providerId="LiveId" clId="{661E1A89-2966-4EEE-AE5F-87A396400548}" dt="2025-11-03T09:24:50.904" v="3715" actId="14100"/>
          <ac:cxnSpMkLst>
            <pc:docMk/>
            <pc:sldMk cId="267381438" sldId="301"/>
            <ac:cxnSpMk id="78" creationId="{3081E80E-75B2-9C0C-C1F5-F7B0CB435374}"/>
          </ac:cxnSpMkLst>
        </pc:cxnChg>
        <pc:cxnChg chg="add mod">
          <ac:chgData name="Jason Jiang" userId="29b9e541364bfe06" providerId="LiveId" clId="{661E1A89-2966-4EEE-AE5F-87A396400548}" dt="2025-11-03T09:26:12.514" v="3728" actId="1076"/>
          <ac:cxnSpMkLst>
            <pc:docMk/>
            <pc:sldMk cId="267381438" sldId="301"/>
            <ac:cxnSpMk id="82" creationId="{9455DE63-46E0-5736-9282-E86FFE7BCBEF}"/>
          </ac:cxnSpMkLst>
        </pc:cxnChg>
        <pc:cxnChg chg="add mod">
          <ac:chgData name="Jason Jiang" userId="29b9e541364bfe06" providerId="LiveId" clId="{661E1A89-2966-4EEE-AE5F-87A396400548}" dt="2025-11-03T09:25:23.142" v="3717" actId="1076"/>
          <ac:cxnSpMkLst>
            <pc:docMk/>
            <pc:sldMk cId="267381438" sldId="301"/>
            <ac:cxnSpMk id="83" creationId="{5E246EF7-E507-188B-7D12-C1909D77111E}"/>
          </ac:cxnSpMkLst>
        </pc:cxnChg>
        <pc:cxnChg chg="add del mod">
          <ac:chgData name="Jason Jiang" userId="29b9e541364bfe06" providerId="LiveId" clId="{661E1A89-2966-4EEE-AE5F-87A396400548}" dt="2025-11-03T09:27:33.819" v="3748" actId="14100"/>
          <ac:cxnSpMkLst>
            <pc:docMk/>
            <pc:sldMk cId="267381438" sldId="301"/>
            <ac:cxnSpMk id="86" creationId="{66B36BB8-97CF-D8BF-2BC5-9F08F2D1ED5C}"/>
          </ac:cxnSpMkLst>
        </pc:cxnChg>
        <pc:cxnChg chg="add del mod">
          <ac:chgData name="Jason Jiang" userId="29b9e541364bfe06" providerId="LiveId" clId="{661E1A89-2966-4EEE-AE5F-87A396400548}" dt="2025-11-03T09:27:33.819" v="3748" actId="14100"/>
          <ac:cxnSpMkLst>
            <pc:docMk/>
            <pc:sldMk cId="267381438" sldId="301"/>
            <ac:cxnSpMk id="87" creationId="{5809A19D-F94F-E7FD-C9DD-6D3C5A100356}"/>
          </ac:cxnSpMkLst>
        </pc:cxnChg>
        <pc:cxnChg chg="add mod">
          <ac:chgData name="Jason Jiang" userId="29b9e541364bfe06" providerId="LiveId" clId="{661E1A89-2966-4EEE-AE5F-87A396400548}" dt="2025-11-03T09:23:37.070" v="3702" actId="1076"/>
          <ac:cxnSpMkLst>
            <pc:docMk/>
            <pc:sldMk cId="267381438" sldId="301"/>
            <ac:cxnSpMk id="98" creationId="{4A19416F-5EDA-F88B-EB2B-81BAB05E2251}"/>
          </ac:cxnSpMkLst>
        </pc:cxnChg>
        <pc:cxnChg chg="add mod">
          <ac:chgData name="Jason Jiang" userId="29b9e541364bfe06" providerId="LiveId" clId="{661E1A89-2966-4EEE-AE5F-87A396400548}" dt="2025-11-03T09:23:37.070" v="3702" actId="1076"/>
          <ac:cxnSpMkLst>
            <pc:docMk/>
            <pc:sldMk cId="267381438" sldId="301"/>
            <ac:cxnSpMk id="99" creationId="{43B83E4A-835B-732C-FEE5-196FB2C2F96F}"/>
          </ac:cxnSpMkLst>
        </pc:cxnChg>
        <pc:cxnChg chg="add mod">
          <ac:chgData name="Jason Jiang" userId="29b9e541364bfe06" providerId="LiveId" clId="{661E1A89-2966-4EEE-AE5F-87A396400548}" dt="2025-11-03T09:22:49.183" v="3696" actId="1076"/>
          <ac:cxnSpMkLst>
            <pc:docMk/>
            <pc:sldMk cId="267381438" sldId="301"/>
            <ac:cxnSpMk id="139" creationId="{900494BA-A9CC-F163-0D0E-2320A3D4FDFB}"/>
          </ac:cxnSpMkLst>
        </pc:cxnChg>
        <pc:cxnChg chg="add mod">
          <ac:chgData name="Jason Jiang" userId="29b9e541364bfe06" providerId="LiveId" clId="{661E1A89-2966-4EEE-AE5F-87A396400548}" dt="2025-11-03T09:23:00.804" v="3698" actId="1076"/>
          <ac:cxnSpMkLst>
            <pc:docMk/>
            <pc:sldMk cId="267381438" sldId="301"/>
            <ac:cxnSpMk id="140" creationId="{6795DFF7-6D89-12FE-5C3C-FC617627A0BC}"/>
          </ac:cxnSpMkLst>
        </pc:cxnChg>
        <pc:cxnChg chg="add mod">
          <ac:chgData name="Jason Jiang" userId="29b9e541364bfe06" providerId="LiveId" clId="{661E1A89-2966-4EEE-AE5F-87A396400548}" dt="2025-11-03T09:25:23.142" v="3717" actId="1076"/>
          <ac:cxnSpMkLst>
            <pc:docMk/>
            <pc:sldMk cId="267381438" sldId="301"/>
            <ac:cxnSpMk id="144" creationId="{1075EFB0-EFB9-3DA7-A0E4-8F8D4A883878}"/>
          </ac:cxnSpMkLst>
        </pc:cxnChg>
        <pc:cxnChg chg="add mod">
          <ac:chgData name="Jason Jiang" userId="29b9e541364bfe06" providerId="LiveId" clId="{661E1A89-2966-4EEE-AE5F-87A396400548}" dt="2025-11-03T09:25:23.142" v="3717" actId="1076"/>
          <ac:cxnSpMkLst>
            <pc:docMk/>
            <pc:sldMk cId="267381438" sldId="301"/>
            <ac:cxnSpMk id="146" creationId="{1B058D33-1730-B85A-85B5-253D786393DF}"/>
          </ac:cxnSpMkLst>
        </pc:cxnChg>
        <pc:cxnChg chg="add mod">
          <ac:chgData name="Jason Jiang" userId="29b9e541364bfe06" providerId="LiveId" clId="{661E1A89-2966-4EEE-AE5F-87A396400548}" dt="2025-11-03T09:24:22.430" v="3711" actId="14100"/>
          <ac:cxnSpMkLst>
            <pc:docMk/>
            <pc:sldMk cId="267381438" sldId="301"/>
            <ac:cxnSpMk id="166" creationId="{56DC28F8-9DB3-1B90-559B-71465D6F5964}"/>
          </ac:cxnSpMkLst>
        </pc:cxnChg>
        <pc:cxnChg chg="add mod">
          <ac:chgData name="Jason Jiang" userId="29b9e541364bfe06" providerId="LiveId" clId="{661E1A89-2966-4EEE-AE5F-87A396400548}" dt="2025-11-03T09:24:31.379" v="3714" actId="14100"/>
          <ac:cxnSpMkLst>
            <pc:docMk/>
            <pc:sldMk cId="267381438" sldId="301"/>
            <ac:cxnSpMk id="167" creationId="{BC6DBA60-2A88-0466-BD68-D87308C81072}"/>
          </ac:cxnSpMkLst>
        </pc:cxnChg>
        <pc:cxnChg chg="add mod">
          <ac:chgData name="Jason Jiang" userId="29b9e541364bfe06" providerId="LiveId" clId="{661E1A89-2966-4EEE-AE5F-87A396400548}" dt="2025-11-03T09:27:33.819" v="3748" actId="14100"/>
          <ac:cxnSpMkLst>
            <pc:docMk/>
            <pc:sldMk cId="267381438" sldId="301"/>
            <ac:cxnSpMk id="175" creationId="{D59C4157-5517-09CE-337D-B392437C46D6}"/>
          </ac:cxnSpMkLst>
        </pc:cxnChg>
        <pc:cxnChg chg="add mod">
          <ac:chgData name="Jason Jiang" userId="29b9e541364bfe06" providerId="LiveId" clId="{661E1A89-2966-4EEE-AE5F-87A396400548}" dt="2025-11-03T09:27:33.819" v="3748" actId="14100"/>
          <ac:cxnSpMkLst>
            <pc:docMk/>
            <pc:sldMk cId="267381438" sldId="301"/>
            <ac:cxnSpMk id="177" creationId="{242C4698-096C-276D-EF66-E6F060A0862A}"/>
          </ac:cxnSpMkLst>
        </pc:cxnChg>
      </pc:sldChg>
      <pc:sldChg chg="modSp add mod">
        <pc:chgData name="Jason Jiang" userId="29b9e541364bfe06" providerId="LiveId" clId="{661E1A89-2966-4EEE-AE5F-87A396400548}" dt="2025-11-03T07:52:22.010" v="3203" actId="20577"/>
        <pc:sldMkLst>
          <pc:docMk/>
          <pc:sldMk cId="1084839415" sldId="302"/>
        </pc:sldMkLst>
        <pc:spChg chg="mod">
          <ac:chgData name="Jason Jiang" userId="29b9e541364bfe06" providerId="LiveId" clId="{661E1A89-2966-4EEE-AE5F-87A396400548}" dt="2025-11-03T00:44:09.055" v="2635" actId="20577"/>
          <ac:spMkLst>
            <pc:docMk/>
            <pc:sldMk cId="1084839415" sldId="302"/>
            <ac:spMk id="465" creationId="{1840D814-6207-B012-FB29-F665DD987E46}"/>
          </ac:spMkLst>
        </pc:spChg>
        <pc:spChg chg="mod">
          <ac:chgData name="Jason Jiang" userId="29b9e541364bfe06" providerId="LiveId" clId="{661E1A89-2966-4EEE-AE5F-87A396400548}" dt="2025-11-03T04:10:51.388" v="2876" actId="20577"/>
          <ac:spMkLst>
            <pc:docMk/>
            <pc:sldMk cId="1084839415" sldId="302"/>
            <ac:spMk id="466" creationId="{B36A9259-87DE-2E6D-344F-9BCCE9CCD050}"/>
          </ac:spMkLst>
        </pc:spChg>
        <pc:spChg chg="mod">
          <ac:chgData name="Jason Jiang" userId="29b9e541364bfe06" providerId="LiveId" clId="{661E1A89-2966-4EEE-AE5F-87A396400548}" dt="2025-11-03T04:10:43.845" v="2858" actId="20577"/>
          <ac:spMkLst>
            <pc:docMk/>
            <pc:sldMk cId="1084839415" sldId="302"/>
            <ac:spMk id="467" creationId="{716D7194-2696-35F5-F2D7-C6236A34B873}"/>
          </ac:spMkLst>
        </pc:spChg>
        <pc:spChg chg="mod">
          <ac:chgData name="Jason Jiang" userId="29b9e541364bfe06" providerId="LiveId" clId="{661E1A89-2966-4EEE-AE5F-87A396400548}" dt="2025-11-03T07:50:45.428" v="2906" actId="20577"/>
          <ac:spMkLst>
            <pc:docMk/>
            <pc:sldMk cId="1084839415" sldId="302"/>
            <ac:spMk id="468" creationId="{AFA1EB80-3DCF-FB6C-2FDC-F2E99C45AF88}"/>
          </ac:spMkLst>
        </pc:spChg>
        <pc:spChg chg="mod">
          <ac:chgData name="Jason Jiang" userId="29b9e541364bfe06" providerId="LiveId" clId="{661E1A89-2966-4EEE-AE5F-87A396400548}" dt="2025-11-03T07:51:33.926" v="3046" actId="20577"/>
          <ac:spMkLst>
            <pc:docMk/>
            <pc:sldMk cId="1084839415" sldId="302"/>
            <ac:spMk id="469" creationId="{0B7FE1FD-1189-60A9-FDA8-B22F0FAAF05A}"/>
          </ac:spMkLst>
        </pc:spChg>
        <pc:spChg chg="mod">
          <ac:chgData name="Jason Jiang" userId="29b9e541364bfe06" providerId="LiveId" clId="{661E1A89-2966-4EEE-AE5F-87A396400548}" dt="2025-11-03T07:51:50.014" v="3090" actId="20577"/>
          <ac:spMkLst>
            <pc:docMk/>
            <pc:sldMk cId="1084839415" sldId="302"/>
            <ac:spMk id="470" creationId="{D54800CB-4E32-F99C-1A19-7B931F08F395}"/>
          </ac:spMkLst>
        </pc:spChg>
        <pc:spChg chg="mod">
          <ac:chgData name="Jason Jiang" userId="29b9e541364bfe06" providerId="LiveId" clId="{661E1A89-2966-4EEE-AE5F-87A396400548}" dt="2025-11-03T07:52:22.010" v="3203" actId="20577"/>
          <ac:spMkLst>
            <pc:docMk/>
            <pc:sldMk cId="1084839415" sldId="302"/>
            <ac:spMk id="471" creationId="{F0976C0F-AE05-71CC-3BE2-16CC01731B35}"/>
          </ac:spMkLst>
        </pc:spChg>
      </pc:sldChg>
      <pc:sldChg chg="modSp add mod">
        <pc:chgData name="Jason Jiang" userId="29b9e541364bfe06" providerId="LiveId" clId="{661E1A89-2966-4EEE-AE5F-87A396400548}" dt="2025-11-03T00:45:36.970" v="2753" actId="207"/>
        <pc:sldMkLst>
          <pc:docMk/>
          <pc:sldMk cId="1298577225" sldId="303"/>
        </pc:sldMkLst>
        <pc:spChg chg="mod">
          <ac:chgData name="Jason Jiang" userId="29b9e541364bfe06" providerId="LiveId" clId="{661E1A89-2966-4EEE-AE5F-87A396400548}" dt="2025-11-03T00:45:31.499" v="2752" actId="208"/>
          <ac:spMkLst>
            <pc:docMk/>
            <pc:sldMk cId="1298577225" sldId="303"/>
            <ac:spMk id="411" creationId="{D534E487-07E1-116E-DE70-AD6E09160E19}"/>
          </ac:spMkLst>
        </pc:spChg>
        <pc:spChg chg="mod">
          <ac:chgData name="Jason Jiang" userId="29b9e541364bfe06" providerId="LiveId" clId="{661E1A89-2966-4EEE-AE5F-87A396400548}" dt="2025-11-03T00:45:36.970" v="2753" actId="207"/>
          <ac:spMkLst>
            <pc:docMk/>
            <pc:sldMk cId="1298577225" sldId="303"/>
            <ac:spMk id="413" creationId="{02542FED-CEB6-EC7E-ED65-B98F560A4897}"/>
          </ac:spMkLst>
        </pc:spChg>
        <pc:picChg chg="mod">
          <ac:chgData name="Jason Jiang" userId="29b9e541364bfe06" providerId="LiveId" clId="{661E1A89-2966-4EEE-AE5F-87A396400548}" dt="2025-11-03T00:45:24.350" v="2751" actId="207"/>
          <ac:picMkLst>
            <pc:docMk/>
            <pc:sldMk cId="1298577225" sldId="303"/>
            <ac:picMk id="3" creationId="{669A83D4-6E57-5E84-D087-E8C289CD601A}"/>
          </ac:picMkLst>
        </pc:picChg>
      </pc:sldChg>
      <pc:sldChg chg="modSp add mod">
        <pc:chgData name="Jason Jiang" userId="29b9e541364bfe06" providerId="LiveId" clId="{661E1A89-2966-4EEE-AE5F-87A396400548}" dt="2025-11-03T03:36:10.751" v="2763" actId="207"/>
        <pc:sldMkLst>
          <pc:docMk/>
          <pc:sldMk cId="1475950164" sldId="304"/>
        </pc:sldMkLst>
        <pc:spChg chg="mod">
          <ac:chgData name="Jason Jiang" userId="29b9e541364bfe06" providerId="LiveId" clId="{661E1A89-2966-4EEE-AE5F-87A396400548}" dt="2025-11-03T03:36:06.526" v="2762" actId="208"/>
          <ac:spMkLst>
            <pc:docMk/>
            <pc:sldMk cId="1475950164" sldId="304"/>
            <ac:spMk id="415" creationId="{FC5993DC-240E-D114-75DC-370C6A160692}"/>
          </ac:spMkLst>
        </pc:spChg>
        <pc:spChg chg="mod">
          <ac:chgData name="Jason Jiang" userId="29b9e541364bfe06" providerId="LiveId" clId="{661E1A89-2966-4EEE-AE5F-87A396400548}" dt="2025-11-03T03:36:10.751" v="2763" actId="207"/>
          <ac:spMkLst>
            <pc:docMk/>
            <pc:sldMk cId="1475950164" sldId="304"/>
            <ac:spMk id="416" creationId="{B53A5D05-DAC2-70DB-226A-9C444A98FB7A}"/>
          </ac:spMkLst>
        </pc:spChg>
        <pc:picChg chg="mod">
          <ac:chgData name="Jason Jiang" userId="29b9e541364bfe06" providerId="LiveId" clId="{661E1A89-2966-4EEE-AE5F-87A396400548}" dt="2025-11-03T03:36:02.931" v="2761" actId="207"/>
          <ac:picMkLst>
            <pc:docMk/>
            <pc:sldMk cId="1475950164" sldId="304"/>
            <ac:picMk id="5" creationId="{EB1AF345-0CF5-177A-8601-723F5B2FFB45}"/>
          </ac:picMkLst>
        </pc:picChg>
      </pc:sldChg>
      <pc:sldChg chg="modSp add mod">
        <pc:chgData name="Jason Jiang" userId="29b9e541364bfe06" providerId="LiveId" clId="{661E1A89-2966-4EEE-AE5F-87A396400548}" dt="2025-11-03T08:35:48.175" v="3284" actId="207"/>
        <pc:sldMkLst>
          <pc:docMk/>
          <pc:sldMk cId="3780611742" sldId="305"/>
        </pc:sldMkLst>
        <pc:spChg chg="mod">
          <ac:chgData name="Jason Jiang" userId="29b9e541364bfe06" providerId="LiveId" clId="{661E1A89-2966-4EEE-AE5F-87A396400548}" dt="2025-11-03T08:35:35.415" v="3282" actId="208"/>
          <ac:spMkLst>
            <pc:docMk/>
            <pc:sldMk cId="3780611742" sldId="305"/>
            <ac:spMk id="418" creationId="{CB5FD0F4-1E61-84E8-59D6-81F187482637}"/>
          </ac:spMkLst>
        </pc:spChg>
        <pc:spChg chg="mod">
          <ac:chgData name="Jason Jiang" userId="29b9e541364bfe06" providerId="LiveId" clId="{661E1A89-2966-4EEE-AE5F-87A396400548}" dt="2025-11-03T08:35:48.175" v="3284" actId="207"/>
          <ac:spMkLst>
            <pc:docMk/>
            <pc:sldMk cId="3780611742" sldId="305"/>
            <ac:spMk id="419" creationId="{E5DB5132-BE46-23FD-1DF4-E7D895F8D7ED}"/>
          </ac:spMkLst>
        </pc:spChg>
        <pc:picChg chg="mod">
          <ac:chgData name="Jason Jiang" userId="29b9e541364bfe06" providerId="LiveId" clId="{661E1A89-2966-4EEE-AE5F-87A396400548}" dt="2025-11-03T08:35:44.076" v="3283" actId="207"/>
          <ac:picMkLst>
            <pc:docMk/>
            <pc:sldMk cId="3780611742" sldId="305"/>
            <ac:picMk id="7" creationId="{02CCB12A-4A92-442C-BD34-6ABECC833E30}"/>
          </ac:picMkLst>
        </pc:picChg>
      </pc:sldChg>
      <pc:sldChg chg="modSp add mod">
        <pc:chgData name="Jason Jiang" userId="29b9e541364bfe06" providerId="LiveId" clId="{661E1A89-2966-4EEE-AE5F-87A396400548}" dt="2025-11-03T08:36:11.094" v="3288" actId="207"/>
        <pc:sldMkLst>
          <pc:docMk/>
          <pc:sldMk cId="4050625947" sldId="306"/>
        </pc:sldMkLst>
        <pc:spChg chg="mod">
          <ac:chgData name="Jason Jiang" userId="29b9e541364bfe06" providerId="LiveId" clId="{661E1A89-2966-4EEE-AE5F-87A396400548}" dt="2025-11-03T08:36:07.892" v="3287" actId="208"/>
          <ac:spMkLst>
            <pc:docMk/>
            <pc:sldMk cId="4050625947" sldId="306"/>
            <ac:spMk id="421" creationId="{D86602C3-4849-B31B-7C88-BA56F8CF7708}"/>
          </ac:spMkLst>
        </pc:spChg>
        <pc:spChg chg="mod">
          <ac:chgData name="Jason Jiang" userId="29b9e541364bfe06" providerId="LiveId" clId="{661E1A89-2966-4EEE-AE5F-87A396400548}" dt="2025-11-03T08:36:11.094" v="3288" actId="207"/>
          <ac:spMkLst>
            <pc:docMk/>
            <pc:sldMk cId="4050625947" sldId="306"/>
            <ac:spMk id="422" creationId="{9A01A663-058D-89A6-2463-68F1F3706EAC}"/>
          </ac:spMkLst>
        </pc:spChg>
        <pc:picChg chg="mod">
          <ac:chgData name="Jason Jiang" userId="29b9e541364bfe06" providerId="LiveId" clId="{661E1A89-2966-4EEE-AE5F-87A396400548}" dt="2025-11-03T08:36:05.144" v="3286" actId="207"/>
          <ac:picMkLst>
            <pc:docMk/>
            <pc:sldMk cId="4050625947" sldId="306"/>
            <ac:picMk id="9" creationId="{53482C5E-84E1-BC78-628A-FFB63DE797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bed8c56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bed8c56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9f3d611f0acbd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9f3d611f0acbd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bee3f1d20_0_19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D8B6DA8B-2929-A285-7D5E-A5F1022DCD3D}"/>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1EABE99-7ECB-13D5-C1CB-3DBD600D4B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D78AA96C-40AC-CC83-34AB-118BAED89F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32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9FD20D79-DA12-AA1F-896F-CF9E3F3C0675}"/>
            </a:ext>
          </a:extLst>
        </p:cNvPr>
        <p:cNvGrpSpPr/>
        <p:nvPr/>
      </p:nvGrpSpPr>
      <p:grpSpPr>
        <a:xfrm>
          <a:off x="0" y="0"/>
          <a:ext cx="0" cy="0"/>
          <a:chOff x="0" y="0"/>
          <a:chExt cx="0" cy="0"/>
        </a:xfrm>
      </p:grpSpPr>
      <p:sp>
        <p:nvSpPr>
          <p:cNvPr id="462" name="Google Shape;462;g133f6155f6d_0_69:notes">
            <a:extLst>
              <a:ext uri="{FF2B5EF4-FFF2-40B4-BE49-F238E27FC236}">
                <a16:creationId xmlns:a16="http://schemas.microsoft.com/office/drawing/2014/main" id="{7C52499A-27CB-94ED-81D9-8A5113C90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3f6155f6d_0_69:notes">
            <a:extLst>
              <a:ext uri="{FF2B5EF4-FFF2-40B4-BE49-F238E27FC236}">
                <a16:creationId xmlns:a16="http://schemas.microsoft.com/office/drawing/2014/main" id="{855AC924-2D20-604E-6619-24129DAF4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9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9941D90B-D538-04E6-11E2-A55632A9481F}"/>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B1A04671-3178-0D52-D769-16D37CDCA9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C69726A0-C315-F145-CAFE-582122615F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71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main change in data preprocessing was changing up the file paths of all the images, this way they were easier to feed into the models for training. Another key note is that for the 224x224 images, not all 60,000 of them will eventually be used, as to make sure the models do not take forever to train, only about a sample size of 9,000 was taken.</a:t>
            </a:r>
          </a:p>
        </p:txBody>
      </p:sp>
    </p:spTree>
    <p:extLst>
      <p:ext uri="{BB962C8B-B14F-4D97-AF65-F5344CB8AC3E}">
        <p14:creationId xmlns:p14="http://schemas.microsoft.com/office/powerpoint/2010/main" val="408670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60479548-BAB1-E273-671E-C8FFF9E9E8E3}"/>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63283EA-C20C-5793-45AA-197E68551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5E98851D-D878-589A-DE1C-8D56971405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572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9f3d611f0acbd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9f3d611f0acbd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B585CE2-4495-B06E-8F16-DF387EBF3196}"/>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D099909-4407-A4EB-CEC5-2ADB9FF9FF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B11E90C0-9916-D416-79F4-A77469E44D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In recent years, with the rise of generative Artificial Intelligence, more and more content that is being created originated from these generative AI models such as Chat-GPT, DALL-E, Veo, etc. While this opens the door to many more people to pursue content generation and verification, whether it is for marketing, learning, or simply for entertainment, this also comes at the cost of controversy surrounding ethics, trust, security, and commercialization. What if the difference between a real image versus an AI generated one becomes crucial.</a:t>
            </a:r>
            <a:endParaRPr lang="en-US" b="0" dirty="0">
              <a:effectLst/>
            </a:endParaRPr>
          </a:p>
          <a:p>
            <a:br>
              <a:rPr lang="en-US" b="0" dirty="0">
                <a:effectLst/>
              </a:rPr>
            </a:br>
            <a:endParaRPr lang="en-US" b="0" dirty="0">
              <a:effectLst/>
            </a:endParaRPr>
          </a:p>
          <a:p>
            <a:pPr rtl="0"/>
            <a:r>
              <a:rPr lang="en-US" sz="1100" b="0" i="0" u="none" strike="noStrike" cap="none" dirty="0">
                <a:solidFill>
                  <a:srgbClr val="000000"/>
                </a:solidFill>
                <a:effectLst/>
                <a:latin typeface="Arial"/>
                <a:ea typeface="Arial"/>
                <a:cs typeface="Arial"/>
                <a:sym typeface="Arial"/>
              </a:rPr>
              <a:t>Multiple potential clients have approached the company asking for a product. However, the demands include a photograph identifier for an upcoming photography contest where they need to screen out any fake photos (such as AI generated or photoshopped), an online dating app that want an algorithm that can detect any fake or altered photos in a user’s biography, and a media company that would like a product to verify whether photos that are being reported are AI generated or not.</a:t>
            </a:r>
            <a:endParaRPr lang="en-US" b="0" dirty="0">
              <a:effectLst/>
            </a:endParaRPr>
          </a:p>
          <a:p>
            <a:pPr marL="158750" indent="0">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bee3f1d20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bee3f1d2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9f3d611f0acbd3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9f3d611f0acbd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bee3f1d2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bee3f1d2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9f3d611f0acbd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9f3d611f0acbd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bee3f1d20_0_7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bee3f1d20_0_7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bee3f1d20_0_7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3bee3f1d20_0_7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3bee3f1d20_0_7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bee3f1d20_0_7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bee3f1d20_0_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3bee3f1d20_0_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3bee3f1d20_0_7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3bee3f1d20_0_7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3bee3f1d20_0_8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3bee3f1d20_0_8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4"/>
        <p:cNvGrpSpPr/>
        <p:nvPr/>
      </p:nvGrpSpPr>
      <p:grpSpPr>
        <a:xfrm>
          <a:off x="0" y="0"/>
          <a:ext cx="0" cy="0"/>
          <a:chOff x="0" y="0"/>
          <a:chExt cx="0" cy="0"/>
        </a:xfrm>
      </p:grpSpPr>
      <p:sp>
        <p:nvSpPr>
          <p:cNvPr id="6995" name="Google Shape;6995;g13bee3f1d20_0_13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6" name="Google Shape;6996;g13bee3f1d20_0_13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1"/>
        <p:cNvGrpSpPr/>
        <p:nvPr/>
      </p:nvGrpSpPr>
      <p:grpSpPr>
        <a:xfrm>
          <a:off x="0" y="0"/>
          <a:ext cx="0" cy="0"/>
          <a:chOff x="0" y="0"/>
          <a:chExt cx="0" cy="0"/>
        </a:xfrm>
      </p:grpSpPr>
      <p:sp>
        <p:nvSpPr>
          <p:cNvPr id="7422" name="Google Shape;7422;g13bee3f1d20_0_14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3" name="Google Shape;7423;g13bee3f1d20_0_14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3bee3f1d20_0_14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3bee3f1d20_0_14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13bee3f1d20_0_14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13bee3f1d20_0_1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7"/>
        <p:cNvGrpSpPr/>
        <p:nvPr/>
      </p:nvGrpSpPr>
      <p:grpSpPr>
        <a:xfrm>
          <a:off x="0" y="0"/>
          <a:ext cx="0" cy="0"/>
          <a:chOff x="0" y="0"/>
          <a:chExt cx="0" cy="0"/>
        </a:xfrm>
      </p:grpSpPr>
      <p:sp>
        <p:nvSpPr>
          <p:cNvPr id="8358" name="Google Shape;8358;g13bee3f1d20_0_19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9" name="Google Shape;8359;g13bee3f1d20_0_19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9f3d611f0acbd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9f3d611f0acbd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Data flows from </a:t>
            </a:r>
            <a:r>
              <a:rPr lang="en-US" b="1" dirty="0"/>
              <a:t>input → hidden layers → output</a:t>
            </a:r>
            <a:endParaRPr lang="en-US" dirty="0"/>
          </a:p>
          <a:p>
            <a:r>
              <a:rPr lang="en-US" dirty="0"/>
              <a:t>Each neuron applies a weighted sum and nonlinear function (</a:t>
            </a:r>
            <a:r>
              <a:rPr lang="en-US" b="1" dirty="0"/>
              <a:t>activation</a:t>
            </a:r>
            <a:r>
              <a:rPr lang="en-US" dirty="0"/>
              <a:t>) to learn patterns</a:t>
            </a:r>
          </a:p>
          <a:p>
            <a:r>
              <a:rPr lang="en-US" dirty="0"/>
              <a:t>Training uses optimization (like </a:t>
            </a:r>
            <a:r>
              <a:rPr lang="en-US" b="1" dirty="0"/>
              <a:t>gradient descent</a:t>
            </a:r>
            <a:r>
              <a:rPr lang="en-US" dirty="0"/>
              <a:t>) to reduce error by updating weights</a:t>
            </a:r>
          </a:p>
          <a:p>
            <a:r>
              <a:rPr lang="en-US" b="1" dirty="0"/>
              <a:t>Deep learning</a:t>
            </a:r>
            <a:r>
              <a:rPr lang="en-US" dirty="0"/>
              <a:t> refers to neural networks with many hidden layers, enabling them to learn complex, hierarchical representations (e.g., edges → shapes → objects in images)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bee3f1d20_0_19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bee3f1d20_0_19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may ask why are we building a generalized network when all of our clients want a neural network for a more specific task. By building a generalized one, aren’t we creating a compromise that ends up solving nothing?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9f3d611f0acbd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9f3d611f0acbd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9f3d611f0acbd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9f3d611f0acbd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a45aec75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a45aec75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dk1"/>
            </a:gs>
          </a:gsLst>
          <a:lin ang="16200038"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406204" y="0"/>
            <a:ext cx="9550203" cy="5143501"/>
          </a:xfrm>
          <a:prstGeom prst="rect">
            <a:avLst/>
          </a:prstGeom>
          <a:noFill/>
          <a:ln>
            <a:noFill/>
          </a:ln>
        </p:spPr>
      </p:pic>
      <p:pic>
        <p:nvPicPr>
          <p:cNvPr id="10" name="Google Shape;10;p2"/>
          <p:cNvPicPr preferRelativeResize="0"/>
          <p:nvPr/>
        </p:nvPicPr>
        <p:blipFill>
          <a:blip r:embed="rId3">
            <a:alphaModFix/>
          </a:blip>
          <a:stretch>
            <a:fillRect/>
          </a:stretch>
        </p:blipFill>
        <p:spPr>
          <a:xfrm>
            <a:off x="-283725" y="3073450"/>
            <a:ext cx="11039176" cy="4485225"/>
          </a:xfrm>
          <a:prstGeom prst="rect">
            <a:avLst/>
          </a:prstGeom>
          <a:noFill/>
          <a:ln>
            <a:noFill/>
          </a:ln>
        </p:spPr>
      </p:pic>
      <p:sp>
        <p:nvSpPr>
          <p:cNvPr id="11" name="Google Shape;11;p2"/>
          <p:cNvSpPr txBox="1">
            <a:spLocks noGrp="1"/>
          </p:cNvSpPr>
          <p:nvPr>
            <p:ph type="ctrTitle"/>
          </p:nvPr>
        </p:nvSpPr>
        <p:spPr>
          <a:xfrm>
            <a:off x="2782675" y="539500"/>
            <a:ext cx="5647800" cy="22149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Clr>
                <a:schemeClr val="lt1"/>
              </a:buClr>
              <a:buSzPts val="5200"/>
              <a:buNone/>
              <a:defRPr>
                <a:latin typeface="Play"/>
                <a:ea typeface="Play"/>
                <a:cs typeface="Play"/>
                <a:sym typeface="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1850" y="3060721"/>
            <a:ext cx="3858900" cy="421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600">
                <a:latin typeface="Source Sans Pro"/>
                <a:ea typeface="Source Sans Pro"/>
                <a:cs typeface="Source Sans Pro"/>
                <a:sym typeface="Source Sans Pro"/>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chemeClr val="dk2"/>
            </a:gs>
            <a:gs pos="100000">
              <a:schemeClr val="dk1"/>
            </a:gs>
          </a:gsLst>
          <a:lin ang="16200038" scaled="0"/>
        </a:gra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3" name="Google Shape;83;p14"/>
          <p:cNvPicPr preferRelativeResize="0"/>
          <p:nvPr/>
        </p:nvPicPr>
        <p:blipFill>
          <a:blip r:embed="rId2">
            <a:alphaModFix amt="50000"/>
          </a:blip>
          <a:stretch>
            <a:fillRect/>
          </a:stretch>
        </p:blipFill>
        <p:spPr>
          <a:xfrm>
            <a:off x="-439877" y="-18126"/>
            <a:ext cx="9583877" cy="5161626"/>
          </a:xfrm>
          <a:prstGeom prst="rect">
            <a:avLst/>
          </a:prstGeom>
          <a:noFill/>
          <a:ln>
            <a:noFill/>
          </a:ln>
        </p:spPr>
      </p:pic>
      <p:pic>
        <p:nvPicPr>
          <p:cNvPr id="84" name="Google Shape;84;p14"/>
          <p:cNvPicPr preferRelativeResize="0"/>
          <p:nvPr/>
        </p:nvPicPr>
        <p:blipFill>
          <a:blip r:embed="rId3">
            <a:alphaModFix amt="50000"/>
          </a:blip>
          <a:stretch>
            <a:fillRect/>
          </a:stretch>
        </p:blipFill>
        <p:spPr>
          <a:xfrm>
            <a:off x="6839104" y="-2234306"/>
            <a:ext cx="3743225" cy="38624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dk2"/>
            </a:gs>
            <a:gs pos="100000">
              <a:schemeClr val="dk1"/>
            </a:gs>
          </a:gsLst>
          <a:lin ang="16200038" scaled="0"/>
        </a:gra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mt="50000"/>
          </a:blip>
          <a:stretch>
            <a:fillRect/>
          </a:stretch>
        </p:blipFill>
        <p:spPr>
          <a:xfrm>
            <a:off x="-406211" y="-109400"/>
            <a:ext cx="9550213" cy="5143501"/>
          </a:xfrm>
          <a:prstGeom prst="rect">
            <a:avLst/>
          </a:prstGeom>
          <a:noFill/>
          <a:ln>
            <a:noFill/>
          </a:ln>
        </p:spPr>
      </p:pic>
      <p:sp>
        <p:nvSpPr>
          <p:cNvPr id="102" name="Google Shape;10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7"/>
          <p:cNvSpPr txBox="1">
            <a:spLocks noGrp="1"/>
          </p:cNvSpPr>
          <p:nvPr>
            <p:ph type="title" idx="2"/>
          </p:nvPr>
        </p:nvSpPr>
        <p:spPr>
          <a:xfrm>
            <a:off x="720025" y="134820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4" name="Google Shape;104;p17"/>
          <p:cNvSpPr txBox="1">
            <a:spLocks noGrp="1"/>
          </p:cNvSpPr>
          <p:nvPr>
            <p:ph type="subTitle" idx="1"/>
          </p:nvPr>
        </p:nvSpPr>
        <p:spPr>
          <a:xfrm>
            <a:off x="720025" y="1699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5" name="Google Shape;105;p17"/>
          <p:cNvSpPr txBox="1">
            <a:spLocks noGrp="1"/>
          </p:cNvSpPr>
          <p:nvPr>
            <p:ph type="title" idx="3"/>
          </p:nvPr>
        </p:nvSpPr>
        <p:spPr>
          <a:xfrm>
            <a:off x="720025" y="249115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6" name="Google Shape;106;p17"/>
          <p:cNvSpPr txBox="1">
            <a:spLocks noGrp="1"/>
          </p:cNvSpPr>
          <p:nvPr>
            <p:ph type="subTitle" idx="4"/>
          </p:nvPr>
        </p:nvSpPr>
        <p:spPr>
          <a:xfrm>
            <a:off x="720025" y="2842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7" name="Google Shape;107;p17"/>
          <p:cNvSpPr txBox="1">
            <a:spLocks noGrp="1"/>
          </p:cNvSpPr>
          <p:nvPr>
            <p:ph type="title" idx="5"/>
          </p:nvPr>
        </p:nvSpPr>
        <p:spPr>
          <a:xfrm>
            <a:off x="720025" y="363415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8" name="Google Shape;108;p17"/>
          <p:cNvSpPr txBox="1">
            <a:spLocks noGrp="1"/>
          </p:cNvSpPr>
          <p:nvPr>
            <p:ph type="subTitle" idx="6"/>
          </p:nvPr>
        </p:nvSpPr>
        <p:spPr>
          <a:xfrm>
            <a:off x="720025" y="3985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6_1_1">
    <p:bg>
      <p:bgPr>
        <a:gradFill>
          <a:gsLst>
            <a:gs pos="0">
              <a:schemeClr val="dk2"/>
            </a:gs>
            <a:gs pos="100000">
              <a:schemeClr val="dk1"/>
            </a:gs>
          </a:gsLst>
          <a:lin ang="16200038" scaled="0"/>
        </a:gradFill>
        <a:effectLst/>
      </p:bgPr>
    </p:bg>
    <p:spTree>
      <p:nvGrpSpPr>
        <p:cNvPr id="1" name="Shape 109"/>
        <p:cNvGrpSpPr/>
        <p:nvPr/>
      </p:nvGrpSpPr>
      <p:grpSpPr>
        <a:xfrm>
          <a:off x="0" y="0"/>
          <a:ext cx="0" cy="0"/>
          <a:chOff x="0" y="0"/>
          <a:chExt cx="0" cy="0"/>
        </a:xfrm>
      </p:grpSpPr>
      <p:pic>
        <p:nvPicPr>
          <p:cNvPr id="110" name="Google Shape;110;p18"/>
          <p:cNvPicPr preferRelativeResize="0"/>
          <p:nvPr/>
        </p:nvPicPr>
        <p:blipFill>
          <a:blip r:embed="rId2">
            <a:alphaModFix amt="50000"/>
          </a:blip>
          <a:stretch>
            <a:fillRect/>
          </a:stretch>
        </p:blipFill>
        <p:spPr>
          <a:xfrm>
            <a:off x="-406211" y="0"/>
            <a:ext cx="9550213" cy="5143501"/>
          </a:xfrm>
          <a:prstGeom prst="rect">
            <a:avLst/>
          </a:prstGeom>
          <a:noFill/>
          <a:ln>
            <a:noFill/>
          </a:ln>
        </p:spPr>
      </p:pic>
      <p:sp>
        <p:nvSpPr>
          <p:cNvPr id="111" name="Google Shape;11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8"/>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3" name="Google Shape;113;p18"/>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4" name="Google Shape;114;p18"/>
          <p:cNvSpPr txBox="1">
            <a:spLocks noGrp="1"/>
          </p:cNvSpPr>
          <p:nvPr>
            <p:ph type="title" idx="3"/>
          </p:nvPr>
        </p:nvSpPr>
        <p:spPr>
          <a:xfrm>
            <a:off x="1294375" y="2325975"/>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5" name="Google Shape;115;p18"/>
          <p:cNvSpPr txBox="1">
            <a:spLocks noGrp="1"/>
          </p:cNvSpPr>
          <p:nvPr>
            <p:ph type="subTitle" idx="4"/>
          </p:nvPr>
        </p:nvSpPr>
        <p:spPr>
          <a:xfrm>
            <a:off x="1294375" y="2603400"/>
            <a:ext cx="47637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6" name="Google Shape;116;p18"/>
          <p:cNvSpPr txBox="1">
            <a:spLocks noGrp="1"/>
          </p:cNvSpPr>
          <p:nvPr>
            <p:ph type="title" idx="5"/>
          </p:nvPr>
        </p:nvSpPr>
        <p:spPr>
          <a:xfrm>
            <a:off x="1294375" y="3525725"/>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7" name="Google Shape;117;p18"/>
          <p:cNvSpPr txBox="1">
            <a:spLocks noGrp="1"/>
          </p:cNvSpPr>
          <p:nvPr>
            <p:ph type="subTitle" idx="6"/>
          </p:nvPr>
        </p:nvSpPr>
        <p:spPr>
          <a:xfrm>
            <a:off x="1294375" y="3802175"/>
            <a:ext cx="4763700" cy="8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pic>
        <p:nvPicPr>
          <p:cNvPr id="118" name="Google Shape;118;p18"/>
          <p:cNvPicPr preferRelativeResize="0"/>
          <p:nvPr/>
        </p:nvPicPr>
        <p:blipFill>
          <a:blip r:embed="rId3">
            <a:alphaModFix/>
          </a:blip>
          <a:stretch>
            <a:fillRect/>
          </a:stretch>
        </p:blipFill>
        <p:spPr>
          <a:xfrm rot="5631787">
            <a:off x="3812025" y="1203911"/>
            <a:ext cx="11039175" cy="44852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dk2"/>
            </a:gs>
            <a:gs pos="100000">
              <a:schemeClr val="dk1"/>
            </a:gs>
          </a:gsLst>
          <a:lin ang="16200038" scaled="0"/>
        </a:gradFill>
        <a:effectLst/>
      </p:bgPr>
    </p:bg>
    <p:spTree>
      <p:nvGrpSpPr>
        <p:cNvPr id="1" name="Shape 128"/>
        <p:cNvGrpSpPr/>
        <p:nvPr/>
      </p:nvGrpSpPr>
      <p:grpSpPr>
        <a:xfrm>
          <a:off x="0" y="0"/>
          <a:ext cx="0" cy="0"/>
          <a:chOff x="0" y="0"/>
          <a:chExt cx="0" cy="0"/>
        </a:xfrm>
      </p:grpSpPr>
      <p:pic>
        <p:nvPicPr>
          <p:cNvPr id="129" name="Google Shape;129;p20"/>
          <p:cNvPicPr preferRelativeResize="0"/>
          <p:nvPr/>
        </p:nvPicPr>
        <p:blipFill>
          <a:blip r:embed="rId2">
            <a:alphaModFix amt="50000"/>
          </a:blip>
          <a:stretch>
            <a:fillRect/>
          </a:stretch>
        </p:blipFill>
        <p:spPr>
          <a:xfrm rot="10800000">
            <a:off x="-2" y="-18126"/>
            <a:ext cx="9583877" cy="5161626"/>
          </a:xfrm>
          <a:prstGeom prst="rect">
            <a:avLst/>
          </a:prstGeom>
          <a:noFill/>
          <a:ln>
            <a:noFill/>
          </a:ln>
        </p:spPr>
      </p:pic>
      <p:sp>
        <p:nvSpPr>
          <p:cNvPr id="130" name="Google Shape;13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0"/>
          <p:cNvSpPr txBox="1">
            <a:spLocks noGrp="1"/>
          </p:cNvSpPr>
          <p:nvPr>
            <p:ph type="title" idx="2"/>
          </p:nvPr>
        </p:nvSpPr>
        <p:spPr>
          <a:xfrm>
            <a:off x="713225" y="1543850"/>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2" name="Google Shape;132;p20"/>
          <p:cNvSpPr txBox="1">
            <a:spLocks noGrp="1"/>
          </p:cNvSpPr>
          <p:nvPr>
            <p:ph type="subTitle" idx="1"/>
          </p:nvPr>
        </p:nvSpPr>
        <p:spPr>
          <a:xfrm>
            <a:off x="713225" y="1977975"/>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20"/>
          <p:cNvSpPr txBox="1">
            <a:spLocks noGrp="1"/>
          </p:cNvSpPr>
          <p:nvPr>
            <p:ph type="title" idx="3"/>
          </p:nvPr>
        </p:nvSpPr>
        <p:spPr>
          <a:xfrm>
            <a:off x="5004732" y="1543850"/>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4" name="Google Shape;134;p20"/>
          <p:cNvSpPr txBox="1">
            <a:spLocks noGrp="1"/>
          </p:cNvSpPr>
          <p:nvPr>
            <p:ph type="subTitle" idx="4"/>
          </p:nvPr>
        </p:nvSpPr>
        <p:spPr>
          <a:xfrm>
            <a:off x="5004725" y="1977975"/>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0"/>
          <p:cNvSpPr txBox="1">
            <a:spLocks noGrp="1"/>
          </p:cNvSpPr>
          <p:nvPr>
            <p:ph type="title" idx="5"/>
          </p:nvPr>
        </p:nvSpPr>
        <p:spPr>
          <a:xfrm>
            <a:off x="713250" y="3366175"/>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6" name="Google Shape;136;p20"/>
          <p:cNvSpPr txBox="1">
            <a:spLocks noGrp="1"/>
          </p:cNvSpPr>
          <p:nvPr>
            <p:ph type="subTitle" idx="6"/>
          </p:nvPr>
        </p:nvSpPr>
        <p:spPr>
          <a:xfrm>
            <a:off x="713250" y="3800300"/>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0"/>
          <p:cNvSpPr txBox="1">
            <a:spLocks noGrp="1"/>
          </p:cNvSpPr>
          <p:nvPr>
            <p:ph type="title" idx="7"/>
          </p:nvPr>
        </p:nvSpPr>
        <p:spPr>
          <a:xfrm>
            <a:off x="5004758" y="3366175"/>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8" name="Google Shape;138;p20"/>
          <p:cNvSpPr txBox="1">
            <a:spLocks noGrp="1"/>
          </p:cNvSpPr>
          <p:nvPr>
            <p:ph type="subTitle" idx="8"/>
          </p:nvPr>
        </p:nvSpPr>
        <p:spPr>
          <a:xfrm>
            <a:off x="5004750" y="3800300"/>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chemeClr val="dk2"/>
            </a:gs>
            <a:gs pos="100000">
              <a:schemeClr val="dk1"/>
            </a:gs>
          </a:gsLst>
          <a:lin ang="16200038" scaled="0"/>
        </a:gradFill>
        <a:effectLst/>
      </p:bgPr>
    </p:bg>
    <p:spTree>
      <p:nvGrpSpPr>
        <p:cNvPr id="1" name="Shape 154"/>
        <p:cNvGrpSpPr/>
        <p:nvPr/>
      </p:nvGrpSpPr>
      <p:grpSpPr>
        <a:xfrm>
          <a:off x="0" y="0"/>
          <a:ext cx="0" cy="0"/>
          <a:chOff x="0" y="0"/>
          <a:chExt cx="0" cy="0"/>
        </a:xfrm>
      </p:grpSpPr>
      <p:pic>
        <p:nvPicPr>
          <p:cNvPr id="155" name="Google Shape;155;p22"/>
          <p:cNvPicPr preferRelativeResize="0"/>
          <p:nvPr/>
        </p:nvPicPr>
        <p:blipFill>
          <a:blip r:embed="rId2">
            <a:alphaModFix amt="50000"/>
          </a:blip>
          <a:stretch>
            <a:fillRect/>
          </a:stretch>
        </p:blipFill>
        <p:spPr>
          <a:xfrm>
            <a:off x="0" y="0"/>
            <a:ext cx="9347082" cy="5034100"/>
          </a:xfrm>
          <a:prstGeom prst="rect">
            <a:avLst/>
          </a:prstGeom>
          <a:noFill/>
          <a:ln>
            <a:noFill/>
          </a:ln>
        </p:spPr>
      </p:pic>
      <p:sp>
        <p:nvSpPr>
          <p:cNvPr id="156" name="Google Shape;156;p22"/>
          <p:cNvSpPr txBox="1">
            <a:spLocks noGrp="1"/>
          </p:cNvSpPr>
          <p:nvPr>
            <p:ph type="title"/>
          </p:nvPr>
        </p:nvSpPr>
        <p:spPr>
          <a:xfrm>
            <a:off x="2439300" y="2395775"/>
            <a:ext cx="4265400" cy="7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7" name="Google Shape;157;p22"/>
          <p:cNvSpPr txBox="1">
            <a:spLocks noGrp="1"/>
          </p:cNvSpPr>
          <p:nvPr>
            <p:ph type="title" idx="2" hasCustomPrompt="1"/>
          </p:nvPr>
        </p:nvSpPr>
        <p:spPr>
          <a:xfrm>
            <a:off x="3888900" y="1547738"/>
            <a:ext cx="1366200" cy="73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8" name="Google Shape;158;p22"/>
          <p:cNvSpPr txBox="1">
            <a:spLocks noGrp="1"/>
          </p:cNvSpPr>
          <p:nvPr>
            <p:ph type="subTitle" idx="1"/>
          </p:nvPr>
        </p:nvSpPr>
        <p:spPr>
          <a:xfrm>
            <a:off x="2439300" y="3185363"/>
            <a:ext cx="4265400" cy="410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159" name="Google Shape;159;p22"/>
          <p:cNvPicPr preferRelativeResize="0"/>
          <p:nvPr/>
        </p:nvPicPr>
        <p:blipFill rotWithShape="1">
          <a:blip r:embed="rId3">
            <a:alphaModFix/>
          </a:blip>
          <a:srcRect r="16597" b="51918"/>
          <a:stretch/>
        </p:blipFill>
        <p:spPr>
          <a:xfrm>
            <a:off x="2439300" y="2405075"/>
            <a:ext cx="7028675" cy="2983623"/>
          </a:xfrm>
          <a:prstGeom prst="rect">
            <a:avLst/>
          </a:prstGeom>
          <a:noFill/>
          <a:ln>
            <a:noFill/>
          </a:ln>
        </p:spPr>
      </p:pic>
      <p:pic>
        <p:nvPicPr>
          <p:cNvPr id="160" name="Google Shape;160;p22"/>
          <p:cNvPicPr preferRelativeResize="0"/>
          <p:nvPr/>
        </p:nvPicPr>
        <p:blipFill rotWithShape="1">
          <a:blip r:embed="rId3">
            <a:alphaModFix/>
          </a:blip>
          <a:srcRect l="53518" t="7183"/>
          <a:stretch/>
        </p:blipFill>
        <p:spPr>
          <a:xfrm>
            <a:off x="-295175" y="-371000"/>
            <a:ext cx="3917174" cy="5759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5_1_1">
    <p:bg>
      <p:bgPr>
        <a:gradFill>
          <a:gsLst>
            <a:gs pos="0">
              <a:schemeClr val="dk2"/>
            </a:gs>
            <a:gs pos="100000">
              <a:schemeClr val="dk1"/>
            </a:gs>
          </a:gsLst>
          <a:lin ang="16200038" scaled="0"/>
        </a:gradFill>
        <a:effectLst/>
      </p:bgPr>
    </p:bg>
    <p:spTree>
      <p:nvGrpSpPr>
        <p:cNvPr id="1" name="Shape 161"/>
        <p:cNvGrpSpPr/>
        <p:nvPr/>
      </p:nvGrpSpPr>
      <p:grpSpPr>
        <a:xfrm>
          <a:off x="0" y="0"/>
          <a:ext cx="0" cy="0"/>
          <a:chOff x="0" y="0"/>
          <a:chExt cx="0" cy="0"/>
        </a:xfrm>
      </p:grpSpPr>
      <p:pic>
        <p:nvPicPr>
          <p:cNvPr id="162" name="Google Shape;162;p23"/>
          <p:cNvPicPr preferRelativeResize="0"/>
          <p:nvPr/>
        </p:nvPicPr>
        <p:blipFill>
          <a:blip r:embed="rId2">
            <a:alphaModFix amt="52999"/>
          </a:blip>
          <a:stretch>
            <a:fillRect/>
          </a:stretch>
        </p:blipFill>
        <p:spPr>
          <a:xfrm>
            <a:off x="-2941750" y="1519677"/>
            <a:ext cx="7919775" cy="8172100"/>
          </a:xfrm>
          <a:prstGeom prst="rect">
            <a:avLst/>
          </a:prstGeom>
          <a:noFill/>
          <a:ln>
            <a:noFill/>
          </a:ln>
        </p:spPr>
      </p:pic>
      <p:sp>
        <p:nvSpPr>
          <p:cNvPr id="163" name="Google Shape;163;p23"/>
          <p:cNvSpPr txBox="1">
            <a:spLocks noGrp="1"/>
          </p:cNvSpPr>
          <p:nvPr>
            <p:ph type="title" hasCustomPrompt="1"/>
          </p:nvPr>
        </p:nvSpPr>
        <p:spPr>
          <a:xfrm>
            <a:off x="4247300" y="539500"/>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4" name="Google Shape;164;p23"/>
          <p:cNvSpPr txBox="1">
            <a:spLocks noGrp="1"/>
          </p:cNvSpPr>
          <p:nvPr>
            <p:ph type="subTitle" idx="1"/>
          </p:nvPr>
        </p:nvSpPr>
        <p:spPr>
          <a:xfrm>
            <a:off x="4247300" y="1186274"/>
            <a:ext cx="4183500" cy="64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165" name="Google Shape;165;p23"/>
          <p:cNvSpPr txBox="1">
            <a:spLocks noGrp="1"/>
          </p:cNvSpPr>
          <p:nvPr>
            <p:ph type="title" idx="2" hasCustomPrompt="1"/>
          </p:nvPr>
        </p:nvSpPr>
        <p:spPr>
          <a:xfrm>
            <a:off x="4247300" y="205231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23"/>
          <p:cNvSpPr txBox="1">
            <a:spLocks noGrp="1"/>
          </p:cNvSpPr>
          <p:nvPr>
            <p:ph type="subTitle" idx="3"/>
          </p:nvPr>
        </p:nvSpPr>
        <p:spPr>
          <a:xfrm>
            <a:off x="4247300" y="2699103"/>
            <a:ext cx="4183500" cy="64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167" name="Google Shape;167;p23"/>
          <p:cNvSpPr txBox="1">
            <a:spLocks noGrp="1"/>
          </p:cNvSpPr>
          <p:nvPr>
            <p:ph type="title" idx="4" hasCustomPrompt="1"/>
          </p:nvPr>
        </p:nvSpPr>
        <p:spPr>
          <a:xfrm>
            <a:off x="4247300" y="356514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3"/>
          <p:cNvSpPr txBox="1">
            <a:spLocks noGrp="1"/>
          </p:cNvSpPr>
          <p:nvPr>
            <p:ph type="subTitle" idx="5"/>
          </p:nvPr>
        </p:nvSpPr>
        <p:spPr>
          <a:xfrm>
            <a:off x="4247300" y="421192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pic>
        <p:nvPicPr>
          <p:cNvPr id="169" name="Google Shape;169;p23"/>
          <p:cNvPicPr preferRelativeResize="0"/>
          <p:nvPr/>
        </p:nvPicPr>
        <p:blipFill>
          <a:blip r:embed="rId2">
            <a:alphaModFix amt="56000"/>
          </a:blip>
          <a:stretch>
            <a:fillRect/>
          </a:stretch>
        </p:blipFill>
        <p:spPr>
          <a:xfrm>
            <a:off x="7239250" y="2052325"/>
            <a:ext cx="3886200" cy="4010025"/>
          </a:xfrm>
          <a:prstGeom prst="rect">
            <a:avLst/>
          </a:prstGeom>
          <a:noFill/>
          <a:ln>
            <a:noFill/>
          </a:ln>
        </p:spPr>
      </p:pic>
      <p:pic>
        <p:nvPicPr>
          <p:cNvPr id="170" name="Google Shape;170;p23"/>
          <p:cNvPicPr preferRelativeResize="0"/>
          <p:nvPr/>
        </p:nvPicPr>
        <p:blipFill rotWithShape="1">
          <a:blip r:embed="rId3">
            <a:alphaModFix/>
          </a:blip>
          <a:srcRect l="54851"/>
          <a:stretch/>
        </p:blipFill>
        <p:spPr>
          <a:xfrm rot="-3518006">
            <a:off x="183615" y="-861763"/>
            <a:ext cx="6032495" cy="983820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BODY_1">
    <p:bg>
      <p:bgPr>
        <a:gradFill>
          <a:gsLst>
            <a:gs pos="0">
              <a:schemeClr val="dk2"/>
            </a:gs>
            <a:gs pos="100000">
              <a:schemeClr val="dk1"/>
            </a:gs>
          </a:gsLst>
          <a:lin ang="16200038" scaled="0"/>
        </a:gradFill>
        <a:effectLst/>
      </p:bgPr>
    </p:bg>
    <p:spTree>
      <p:nvGrpSpPr>
        <p:cNvPr id="1" name="Shape 180"/>
        <p:cNvGrpSpPr/>
        <p:nvPr/>
      </p:nvGrpSpPr>
      <p:grpSpPr>
        <a:xfrm>
          <a:off x="0" y="0"/>
          <a:ext cx="0" cy="0"/>
          <a:chOff x="0" y="0"/>
          <a:chExt cx="0" cy="0"/>
        </a:xfrm>
      </p:grpSpPr>
      <p:pic>
        <p:nvPicPr>
          <p:cNvPr id="181" name="Google Shape;181;p26"/>
          <p:cNvPicPr preferRelativeResize="0"/>
          <p:nvPr/>
        </p:nvPicPr>
        <p:blipFill>
          <a:blip r:embed="rId2">
            <a:alphaModFix amt="50000"/>
          </a:blip>
          <a:stretch>
            <a:fillRect/>
          </a:stretch>
        </p:blipFill>
        <p:spPr>
          <a:xfrm rot="10800000" flipH="1">
            <a:off x="0" y="-18126"/>
            <a:ext cx="9583877" cy="5161626"/>
          </a:xfrm>
          <a:prstGeom prst="rect">
            <a:avLst/>
          </a:prstGeom>
          <a:noFill/>
          <a:ln>
            <a:noFill/>
          </a:ln>
        </p:spPr>
      </p:pic>
      <p:sp>
        <p:nvSpPr>
          <p:cNvPr id="182" name="Google Shape;182;p26"/>
          <p:cNvSpPr txBox="1">
            <a:spLocks noGrp="1"/>
          </p:cNvSpPr>
          <p:nvPr>
            <p:ph type="title"/>
          </p:nvPr>
        </p:nvSpPr>
        <p:spPr>
          <a:xfrm>
            <a:off x="720000" y="445025"/>
            <a:ext cx="39663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26"/>
          <p:cNvSpPr txBox="1">
            <a:spLocks noGrp="1"/>
          </p:cNvSpPr>
          <p:nvPr>
            <p:ph type="body" idx="1"/>
          </p:nvPr>
        </p:nvSpPr>
        <p:spPr>
          <a:xfrm>
            <a:off x="720000" y="1324400"/>
            <a:ext cx="7710900" cy="32844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Char char="●"/>
              <a:defRPr sz="16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bg>
      <p:bgPr>
        <a:gradFill>
          <a:gsLst>
            <a:gs pos="0">
              <a:schemeClr val="dk2"/>
            </a:gs>
            <a:gs pos="100000">
              <a:schemeClr val="dk1"/>
            </a:gs>
          </a:gsLst>
          <a:lin ang="16200038" scaled="0"/>
        </a:grad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27"/>
          <p:cNvSpPr txBox="1">
            <a:spLocks noGrp="1"/>
          </p:cNvSpPr>
          <p:nvPr>
            <p:ph type="subTitle" idx="1"/>
          </p:nvPr>
        </p:nvSpPr>
        <p:spPr>
          <a:xfrm>
            <a:off x="2347900" y="1876853"/>
            <a:ext cx="44481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2"/>
                </a:solidFill>
                <a:latin typeface="Source Sans Pro"/>
                <a:ea typeface="Source Sans Pro"/>
                <a:cs typeface="Source Sans Pro"/>
                <a:sym typeface="Source Sans Pro"/>
              </a:rPr>
              <a:t>CREDITS: This presentation template was created by </a:t>
            </a:r>
            <a:r>
              <a:rPr lang="en" sz="1000" b="1" u="sng">
                <a:solidFill>
                  <a:schemeClr val="lt2"/>
                </a:solid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000">
                <a:solidFill>
                  <a:schemeClr val="lt2"/>
                </a:solidFill>
                <a:latin typeface="Source Sans Pro"/>
                <a:ea typeface="Source Sans Pro"/>
                <a:cs typeface="Source Sans Pro"/>
                <a:sym typeface="Source Sans Pro"/>
              </a:rPr>
              <a:t>, and includes icons by </a:t>
            </a:r>
            <a:r>
              <a:rPr lang="en" sz="1000" b="1" u="sng">
                <a:solidFill>
                  <a:schemeClr val="lt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000">
                <a:solidFill>
                  <a:schemeClr val="lt2"/>
                </a:solidFill>
                <a:latin typeface="Source Sans Pro"/>
                <a:ea typeface="Source Sans Pro"/>
                <a:cs typeface="Source Sans Pro"/>
                <a:sym typeface="Source Sans Pro"/>
              </a:rPr>
              <a:t>, and infographics &amp; images by </a:t>
            </a:r>
            <a:r>
              <a:rPr lang="en" sz="1000" b="1" u="sng">
                <a:solidFill>
                  <a:schemeClr val="lt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000" b="1" u="sng">
                <a:solidFill>
                  <a:schemeClr val="lt2"/>
                </a:solidFill>
                <a:latin typeface="Source Sans Pro"/>
                <a:ea typeface="Source Sans Pro"/>
                <a:cs typeface="Source Sans Pro"/>
                <a:sym typeface="Source Sans Pro"/>
              </a:rPr>
              <a:t> </a:t>
            </a:r>
            <a:endParaRPr sz="1000" b="1" u="sng">
              <a:solidFill>
                <a:schemeClr val="lt2"/>
              </a:solidFill>
              <a:latin typeface="Source Sans Pro"/>
              <a:ea typeface="Source Sans Pro"/>
              <a:cs typeface="Source Sans Pro"/>
              <a:sym typeface="Source Sans Pro"/>
            </a:endParaRPr>
          </a:p>
        </p:txBody>
      </p:sp>
      <p:pic>
        <p:nvPicPr>
          <p:cNvPr id="188" name="Google Shape;188;p27"/>
          <p:cNvPicPr preferRelativeResize="0"/>
          <p:nvPr/>
        </p:nvPicPr>
        <p:blipFill>
          <a:blip r:embed="rId5">
            <a:alphaModFix amt="50000"/>
          </a:blip>
          <a:stretch>
            <a:fillRect/>
          </a:stretch>
        </p:blipFill>
        <p:spPr>
          <a:xfrm>
            <a:off x="6681691" y="322925"/>
            <a:ext cx="4579400" cy="4725325"/>
          </a:xfrm>
          <a:prstGeom prst="rect">
            <a:avLst/>
          </a:prstGeom>
          <a:noFill/>
          <a:ln>
            <a:noFill/>
          </a:ln>
        </p:spPr>
      </p:pic>
      <p:pic>
        <p:nvPicPr>
          <p:cNvPr id="189" name="Google Shape;189;p27"/>
          <p:cNvPicPr preferRelativeResize="0"/>
          <p:nvPr/>
        </p:nvPicPr>
        <p:blipFill>
          <a:blip r:embed="rId6">
            <a:alphaModFix/>
          </a:blip>
          <a:stretch>
            <a:fillRect/>
          </a:stretch>
        </p:blipFill>
        <p:spPr>
          <a:xfrm rot="-2515627">
            <a:off x="-5135674" y="-1238250"/>
            <a:ext cx="10348651" cy="761999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7">
    <p:bg>
      <p:bgPr>
        <a:gradFill>
          <a:gsLst>
            <a:gs pos="0">
              <a:schemeClr val="dk2"/>
            </a:gs>
            <a:gs pos="100000">
              <a:schemeClr val="dk1"/>
            </a:gs>
          </a:gsLst>
          <a:lin ang="16200038" scaled="0"/>
        </a:gra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2">
            <a:alphaModFix amt="50000"/>
          </a:blip>
          <a:stretch>
            <a:fillRect/>
          </a:stretch>
        </p:blipFill>
        <p:spPr>
          <a:xfrm>
            <a:off x="-2405159" y="1608800"/>
            <a:ext cx="4579400" cy="4725325"/>
          </a:xfrm>
          <a:prstGeom prst="rect">
            <a:avLst/>
          </a:prstGeom>
          <a:noFill/>
          <a:ln>
            <a:noFill/>
          </a:ln>
        </p:spPr>
      </p:pic>
      <p:pic>
        <p:nvPicPr>
          <p:cNvPr id="192" name="Google Shape;192;p28"/>
          <p:cNvPicPr preferRelativeResize="0"/>
          <p:nvPr/>
        </p:nvPicPr>
        <p:blipFill>
          <a:blip r:embed="rId2">
            <a:alphaModFix amt="50000"/>
          </a:blip>
          <a:stretch>
            <a:fillRect/>
          </a:stretch>
        </p:blipFill>
        <p:spPr>
          <a:xfrm>
            <a:off x="7234141" y="-1086775"/>
            <a:ext cx="4579400" cy="4725325"/>
          </a:xfrm>
          <a:prstGeom prst="rect">
            <a:avLst/>
          </a:prstGeom>
          <a:noFill/>
          <a:ln>
            <a:noFill/>
          </a:ln>
        </p:spPr>
      </p:pic>
      <p:pic>
        <p:nvPicPr>
          <p:cNvPr id="193" name="Google Shape;193;p28"/>
          <p:cNvPicPr preferRelativeResize="0"/>
          <p:nvPr/>
        </p:nvPicPr>
        <p:blipFill>
          <a:blip r:embed="rId3">
            <a:alphaModFix/>
          </a:blip>
          <a:stretch>
            <a:fillRect/>
          </a:stretch>
        </p:blipFill>
        <p:spPr>
          <a:xfrm>
            <a:off x="-483750" y="2775537"/>
            <a:ext cx="11039176" cy="4485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dk1"/>
            </a:gs>
          </a:gsLst>
          <a:lin ang="16200038" scaled="0"/>
        </a:gra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50000"/>
          </a:blip>
          <a:stretch>
            <a:fillRect/>
          </a:stretch>
        </p:blipFill>
        <p:spPr>
          <a:xfrm>
            <a:off x="-406204" y="0"/>
            <a:ext cx="9550203" cy="5143501"/>
          </a:xfrm>
          <a:prstGeom prst="rect">
            <a:avLst/>
          </a:prstGeom>
          <a:noFill/>
          <a:ln>
            <a:noFill/>
          </a:ln>
        </p:spPr>
      </p:pic>
      <p:sp>
        <p:nvSpPr>
          <p:cNvPr id="15" name="Google Shape;15;p3"/>
          <p:cNvSpPr txBox="1">
            <a:spLocks noGrp="1"/>
          </p:cNvSpPr>
          <p:nvPr>
            <p:ph type="title"/>
          </p:nvPr>
        </p:nvSpPr>
        <p:spPr>
          <a:xfrm>
            <a:off x="720000" y="1885650"/>
            <a:ext cx="4265400" cy="169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000" y="1152000"/>
            <a:ext cx="1366200" cy="733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20000" y="3581100"/>
            <a:ext cx="4265400" cy="410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18" name="Google Shape;18;p3"/>
          <p:cNvPicPr preferRelativeResize="0"/>
          <p:nvPr/>
        </p:nvPicPr>
        <p:blipFill>
          <a:blip r:embed="rId3">
            <a:alphaModFix/>
          </a:blip>
          <a:stretch>
            <a:fillRect/>
          </a:stretch>
        </p:blipFill>
        <p:spPr>
          <a:xfrm>
            <a:off x="2512250" y="-326425"/>
            <a:ext cx="10521324" cy="7747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8">
    <p:bg>
      <p:bgPr>
        <a:gradFill>
          <a:gsLst>
            <a:gs pos="0">
              <a:schemeClr val="dk2"/>
            </a:gs>
            <a:gs pos="100000">
              <a:schemeClr val="dk1"/>
            </a:gs>
          </a:gsLst>
          <a:lin ang="16200038" scaled="0"/>
        </a:gradFill>
        <a:effectLst/>
      </p:bgPr>
    </p:bg>
    <p:spTree>
      <p:nvGrpSpPr>
        <p:cNvPr id="1" name="Shape 194"/>
        <p:cNvGrpSpPr/>
        <p:nvPr/>
      </p:nvGrpSpPr>
      <p:grpSpPr>
        <a:xfrm>
          <a:off x="0" y="0"/>
          <a:ext cx="0" cy="0"/>
          <a:chOff x="0" y="0"/>
          <a:chExt cx="0" cy="0"/>
        </a:xfrm>
      </p:grpSpPr>
      <p:pic>
        <p:nvPicPr>
          <p:cNvPr id="195" name="Google Shape;195;p29"/>
          <p:cNvPicPr preferRelativeResize="0"/>
          <p:nvPr/>
        </p:nvPicPr>
        <p:blipFill>
          <a:blip r:embed="rId2">
            <a:alphaModFix amt="50000"/>
          </a:blip>
          <a:stretch>
            <a:fillRect/>
          </a:stretch>
        </p:blipFill>
        <p:spPr>
          <a:xfrm flipH="1">
            <a:off x="-2" y="0"/>
            <a:ext cx="9550213" cy="5143501"/>
          </a:xfrm>
          <a:prstGeom prst="rect">
            <a:avLst/>
          </a:prstGeom>
          <a:noFill/>
          <a:ln>
            <a:noFill/>
          </a:ln>
        </p:spPr>
      </p:pic>
      <p:pic>
        <p:nvPicPr>
          <p:cNvPr id="196" name="Google Shape;196;p29"/>
          <p:cNvPicPr preferRelativeResize="0"/>
          <p:nvPr/>
        </p:nvPicPr>
        <p:blipFill rotWithShape="1">
          <a:blip r:embed="rId3">
            <a:alphaModFix/>
          </a:blip>
          <a:srcRect l="53518" t="7183"/>
          <a:stretch/>
        </p:blipFill>
        <p:spPr>
          <a:xfrm>
            <a:off x="-295175" y="-371000"/>
            <a:ext cx="3917174" cy="5759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dk1"/>
            </a:gs>
          </a:gsLst>
          <a:lin ang="16200038" scaled="0"/>
        </a:gra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50000"/>
          </a:blip>
          <a:stretch>
            <a:fillRect/>
          </a:stretch>
        </p:blipFill>
        <p:spPr>
          <a:xfrm rot="10800000" flipH="1">
            <a:off x="-405600" y="324"/>
            <a:ext cx="9549599" cy="5143176"/>
          </a:xfrm>
          <a:prstGeom prst="rect">
            <a:avLst/>
          </a:prstGeom>
          <a:noFill/>
          <a:ln>
            <a:noFill/>
          </a:ln>
        </p:spPr>
      </p:pic>
      <p:sp>
        <p:nvSpPr>
          <p:cNvPr id="21" name="Google Shape;21;p4"/>
          <p:cNvSpPr txBox="1">
            <a:spLocks noGrp="1"/>
          </p:cNvSpPr>
          <p:nvPr>
            <p:ph type="title"/>
          </p:nvPr>
        </p:nvSpPr>
        <p:spPr>
          <a:xfrm>
            <a:off x="720000" y="445025"/>
            <a:ext cx="3966300" cy="121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658225"/>
            <a:ext cx="3966300" cy="27057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6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100000">
              <a:schemeClr val="dk1"/>
            </a:gs>
          </a:gsLst>
          <a:lin ang="16200038" scaled="0"/>
        </a:gradFill>
        <a:effectLst/>
      </p:bgPr>
    </p:bg>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mt="50000"/>
          </a:blip>
          <a:stretch>
            <a:fillRect/>
          </a:stretch>
        </p:blipFill>
        <p:spPr>
          <a:xfrm flipH="1">
            <a:off x="-406213" y="0"/>
            <a:ext cx="9550213" cy="5143501"/>
          </a:xfrm>
          <a:prstGeom prst="rect">
            <a:avLst/>
          </a:prstGeom>
          <a:noFill/>
          <a:ln>
            <a:noFill/>
          </a:ln>
        </p:spPr>
      </p:pic>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726675" y="1445225"/>
            <a:ext cx="36981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7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title" idx="3"/>
          </p:nvPr>
        </p:nvSpPr>
        <p:spPr>
          <a:xfrm>
            <a:off x="4747375" y="1445225"/>
            <a:ext cx="36981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7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747375" y="1927325"/>
            <a:ext cx="3698100" cy="236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9" name="Google Shape;29;p5"/>
          <p:cNvSpPr txBox="1">
            <a:spLocks noGrp="1"/>
          </p:cNvSpPr>
          <p:nvPr>
            <p:ph type="subTitle" idx="4"/>
          </p:nvPr>
        </p:nvSpPr>
        <p:spPr>
          <a:xfrm>
            <a:off x="726675" y="1927250"/>
            <a:ext cx="3698100" cy="236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2"/>
            </a:gs>
            <a:gs pos="100000">
              <a:schemeClr val="dk1"/>
            </a:gs>
          </a:gsLst>
          <a:lin ang="16200038" scaled="0"/>
        </a:gra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 name="Google Shape;32;p6"/>
          <p:cNvPicPr preferRelativeResize="0"/>
          <p:nvPr/>
        </p:nvPicPr>
        <p:blipFill>
          <a:blip r:embed="rId2">
            <a:alphaModFix amt="50000"/>
          </a:blip>
          <a:stretch>
            <a:fillRect/>
          </a:stretch>
        </p:blipFill>
        <p:spPr>
          <a:xfrm rot="10800000">
            <a:off x="-439877" y="-18126"/>
            <a:ext cx="9583877" cy="51616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dk1"/>
            </a:gs>
          </a:gsLst>
          <a:lin ang="16200038" scaled="0"/>
        </a:gradFill>
        <a:effectLst/>
      </p:bgPr>
    </p:bg>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mt="50000"/>
          </a:blip>
          <a:stretch>
            <a:fillRect/>
          </a:stretch>
        </p:blipFill>
        <p:spPr>
          <a:xfrm flipH="1">
            <a:off x="-291913" y="0"/>
            <a:ext cx="9550213" cy="5143501"/>
          </a:xfrm>
          <a:prstGeom prst="rect">
            <a:avLst/>
          </a:prstGeom>
          <a:noFill/>
          <a:ln>
            <a:noFill/>
          </a:ln>
        </p:spPr>
      </p:pic>
      <p:sp>
        <p:nvSpPr>
          <p:cNvPr id="35" name="Google Shape;35;p7"/>
          <p:cNvSpPr txBox="1">
            <a:spLocks noGrp="1"/>
          </p:cNvSpPr>
          <p:nvPr>
            <p:ph type="title"/>
          </p:nvPr>
        </p:nvSpPr>
        <p:spPr>
          <a:xfrm>
            <a:off x="720000" y="445025"/>
            <a:ext cx="7324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subTitle" idx="1"/>
          </p:nvPr>
        </p:nvSpPr>
        <p:spPr>
          <a:xfrm>
            <a:off x="720000" y="1347250"/>
            <a:ext cx="7710900" cy="31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solidFill>
                  <a:schemeClr val="lt2"/>
                </a:solidFill>
                <a:latin typeface="Play"/>
                <a:ea typeface="Play"/>
                <a:cs typeface="Play"/>
                <a:sym typeface="Play"/>
              </a:defRPr>
            </a:lvl1pPr>
            <a:lvl2pPr lvl="1" rtl="0">
              <a:lnSpc>
                <a:spcPct val="100000"/>
              </a:lnSpc>
              <a:spcBef>
                <a:spcPts val="0"/>
              </a:spcBef>
              <a:spcAft>
                <a:spcPts val="0"/>
              </a:spcAft>
              <a:buClr>
                <a:schemeClr val="accent1"/>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100000">
              <a:schemeClr val="dk1"/>
            </a:gs>
          </a:gsLst>
          <a:lin ang="16200038"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mt="52999"/>
          </a:blip>
          <a:stretch>
            <a:fillRect/>
          </a:stretch>
        </p:blipFill>
        <p:spPr>
          <a:xfrm>
            <a:off x="-4637200" y="-4621448"/>
            <a:ext cx="7919775" cy="8172100"/>
          </a:xfrm>
          <a:prstGeom prst="rect">
            <a:avLst/>
          </a:prstGeom>
          <a:noFill/>
          <a:ln>
            <a:noFill/>
          </a:ln>
        </p:spPr>
      </p:pic>
      <p:pic>
        <p:nvPicPr>
          <p:cNvPr id="39" name="Google Shape;39;p8"/>
          <p:cNvPicPr preferRelativeResize="0"/>
          <p:nvPr/>
        </p:nvPicPr>
        <p:blipFill>
          <a:blip r:embed="rId2">
            <a:alphaModFix amt="52999"/>
          </a:blip>
          <a:stretch>
            <a:fillRect/>
          </a:stretch>
        </p:blipFill>
        <p:spPr>
          <a:xfrm>
            <a:off x="6307025" y="1262502"/>
            <a:ext cx="7919775" cy="8172100"/>
          </a:xfrm>
          <a:prstGeom prst="rect">
            <a:avLst/>
          </a:prstGeom>
          <a:noFill/>
          <a:ln>
            <a:noFill/>
          </a:ln>
        </p:spPr>
      </p:pic>
      <p:pic>
        <p:nvPicPr>
          <p:cNvPr id="40" name="Google Shape;40;p8"/>
          <p:cNvPicPr preferRelativeResize="0"/>
          <p:nvPr/>
        </p:nvPicPr>
        <p:blipFill>
          <a:blip r:embed="rId3">
            <a:alphaModFix/>
          </a:blip>
          <a:stretch>
            <a:fillRect/>
          </a:stretch>
        </p:blipFill>
        <p:spPr>
          <a:xfrm>
            <a:off x="-331350" y="2568625"/>
            <a:ext cx="11039176" cy="4485225"/>
          </a:xfrm>
          <a:prstGeom prst="rect">
            <a:avLst/>
          </a:prstGeom>
          <a:noFill/>
          <a:ln>
            <a:noFill/>
          </a:ln>
        </p:spPr>
      </p:pic>
      <p:sp>
        <p:nvSpPr>
          <p:cNvPr id="41" name="Google Shape;41;p8"/>
          <p:cNvSpPr txBox="1">
            <a:spLocks noGrp="1"/>
          </p:cNvSpPr>
          <p:nvPr>
            <p:ph type="title"/>
          </p:nvPr>
        </p:nvSpPr>
        <p:spPr>
          <a:xfrm>
            <a:off x="670125" y="539500"/>
            <a:ext cx="6892800" cy="2585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dk1"/>
            </a:gs>
          </a:gsLst>
          <a:lin ang="16200038" scaled="0"/>
        </a:gradFill>
        <a:effectLst/>
      </p:bgPr>
    </p:bg>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mt="50000"/>
          </a:blip>
          <a:stretch>
            <a:fillRect/>
          </a:stretch>
        </p:blipFill>
        <p:spPr>
          <a:xfrm flipH="1">
            <a:off x="-406213" y="0"/>
            <a:ext cx="9550213" cy="5143501"/>
          </a:xfrm>
          <a:prstGeom prst="rect">
            <a:avLst/>
          </a:prstGeom>
          <a:noFill/>
          <a:ln>
            <a:noFill/>
          </a:ln>
        </p:spPr>
      </p:pic>
      <p:sp>
        <p:nvSpPr>
          <p:cNvPr id="44" name="Google Shape;44;p9"/>
          <p:cNvSpPr txBox="1">
            <a:spLocks noGrp="1"/>
          </p:cNvSpPr>
          <p:nvPr>
            <p:ph type="title"/>
          </p:nvPr>
        </p:nvSpPr>
        <p:spPr>
          <a:xfrm>
            <a:off x="4600675" y="1312300"/>
            <a:ext cx="3830100" cy="657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4600675" y="2169500"/>
            <a:ext cx="3830100" cy="171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2"/>
            </a:gs>
            <a:gs pos="100000">
              <a:schemeClr val="dk1"/>
            </a:gs>
          </a:gsLst>
          <a:lin ang="16200038" scaled="0"/>
        </a:gra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mt="52999"/>
          </a:blip>
          <a:stretch>
            <a:fillRect/>
          </a:stretch>
        </p:blipFill>
        <p:spPr>
          <a:xfrm>
            <a:off x="5354525" y="1100577"/>
            <a:ext cx="7919775" cy="8172100"/>
          </a:xfrm>
          <a:prstGeom prst="rect">
            <a:avLst/>
          </a:prstGeom>
          <a:noFill/>
          <a:ln>
            <a:noFill/>
          </a:ln>
        </p:spPr>
      </p:pic>
      <p:pic>
        <p:nvPicPr>
          <p:cNvPr id="56" name="Google Shape;56;p11"/>
          <p:cNvPicPr preferRelativeResize="0"/>
          <p:nvPr/>
        </p:nvPicPr>
        <p:blipFill>
          <a:blip r:embed="rId3">
            <a:alphaModFix/>
          </a:blip>
          <a:stretch>
            <a:fillRect/>
          </a:stretch>
        </p:blipFill>
        <p:spPr>
          <a:xfrm>
            <a:off x="-1449112" y="66675"/>
            <a:ext cx="12042225" cy="6891375"/>
          </a:xfrm>
          <a:prstGeom prst="rect">
            <a:avLst/>
          </a:prstGeom>
          <a:noFill/>
          <a:ln>
            <a:noFill/>
          </a:ln>
        </p:spPr>
      </p:pic>
      <p:sp>
        <p:nvSpPr>
          <p:cNvPr id="57" name="Google Shape;57;p11"/>
          <p:cNvSpPr txBox="1">
            <a:spLocks noGrp="1"/>
          </p:cNvSpPr>
          <p:nvPr>
            <p:ph type="title" hasCustomPrompt="1"/>
          </p:nvPr>
        </p:nvSpPr>
        <p:spPr>
          <a:xfrm>
            <a:off x="713225" y="539500"/>
            <a:ext cx="6576000" cy="15849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10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a:spLocks noGrp="1"/>
          </p:cNvSpPr>
          <p:nvPr>
            <p:ph type="subTitle" idx="1"/>
          </p:nvPr>
        </p:nvSpPr>
        <p:spPr>
          <a:xfrm>
            <a:off x="713225" y="2157300"/>
            <a:ext cx="4063800" cy="3957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Play"/>
              <a:buNone/>
              <a:defRPr sz="3500">
                <a:solidFill>
                  <a:schemeClr val="lt2"/>
                </a:solidFill>
                <a:latin typeface="Play"/>
                <a:ea typeface="Play"/>
                <a:cs typeface="Play"/>
                <a:sym typeface="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 id="2147483663" r:id="rId12"/>
    <p:sldLayoutId id="2147483664" r:id="rId13"/>
    <p:sldLayoutId id="2147483666" r:id="rId14"/>
    <p:sldLayoutId id="2147483668" r:id="rId15"/>
    <p:sldLayoutId id="2147483669" r:id="rId16"/>
    <p:sldLayoutId id="2147483672" r:id="rId17"/>
    <p:sldLayoutId id="2147483673" r:id="rId18"/>
    <p:sldLayoutId id="2147483674" r:id="rId19"/>
    <p:sldLayoutId id="214748367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9" name="Google Shape;19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6.sv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freepik.com/free-vector/instagram-stories-collection-artificial-intelligence-science_11798775.htm/?utm_source=slidesgo_template&amp;utm_medium=referral-link&amp;utm_campaign=sg_resources&amp;utm_content=freepik" TargetMode="External"/><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metaverse-concept-collage-design_27989402.htm/?utm_source=slidesgo_template&amp;utm_medium=referral-link&amp;utm_campaign=sg_resources&amp;utm_content=freepik" TargetMode="External"/><Relationship Id="rId3" Type="http://schemas.openxmlformats.org/officeDocument/2006/relationships/hyperlink" Target="https://www.freepik.com/free-vector/artificial-intelligence-landing-page_9989197.htm/?utm_source=slidesgo_template&amp;utm_medium=referral-link&amp;utm_campaign=sg_resources&amp;utm_content=freepik" TargetMode="External"/><Relationship Id="rId7" Type="http://schemas.openxmlformats.org/officeDocument/2006/relationships/hyperlink" Target="https://www.freepik.com/free-photo/metaverse-concept-collage-design_27989410.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hyperlink" Target="https://www.freepik.com/free-photo/descomposition-person-wearing-vr-glasses_18008036.htm/?utm_source=slidesgo_template&amp;utm_medium=referral-link&amp;utm_campaign=sg_resources&amp;utm_content=freepik" TargetMode="External"/><Relationship Id="rId5" Type="http://schemas.openxmlformats.org/officeDocument/2006/relationships/hyperlink" Target="https://www.freepik.com/free-vector/artificial-intelligence-banner-template_9989199.htm/?utm_source=slidesgo_template&amp;utm_medium=referral-link&amp;utm_campaign=sg_resources&amp;utm_content=freepik" TargetMode="External"/><Relationship Id="rId4" Type="http://schemas.openxmlformats.org/officeDocument/2006/relationships/hyperlink" Target="https://www.freepik.com/free-vector/artificial-intelligence-banner_9989201.htm/?utm_source=slidesgo_template&amp;utm_medium=referral-link&amp;utm_campaign=sg_resources&amp;utm_content=freepik" TargetMode="External"/><Relationship Id="rId9" Type="http://schemas.openxmlformats.org/officeDocument/2006/relationships/hyperlink" Target="https://www.freepik.com/free-photo/front-view-woman-using-virtual-reality-headset_9169208.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slide" Target="slide25.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hyperlink" Target="https://fonts.google.com/specimen/Source+Sans+Pro"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16200038" scaled="0"/>
        </a:gradFill>
        <a:effectLst/>
      </p:bgPr>
    </p:bg>
    <p:spTree>
      <p:nvGrpSpPr>
        <p:cNvPr id="1" name="Shape 206"/>
        <p:cNvGrpSpPr/>
        <p:nvPr/>
      </p:nvGrpSpPr>
      <p:grpSpPr>
        <a:xfrm>
          <a:off x="0" y="0"/>
          <a:ext cx="0" cy="0"/>
          <a:chOff x="0" y="0"/>
          <a:chExt cx="0" cy="0"/>
        </a:xfrm>
      </p:grpSpPr>
      <p:pic>
        <p:nvPicPr>
          <p:cNvPr id="3074" name="Picture 2" descr="What is a neural network? A computer scientist explains">
            <a:extLst>
              <a:ext uri="{FF2B5EF4-FFF2-40B4-BE49-F238E27FC236}">
                <a16:creationId xmlns:a16="http://schemas.microsoft.com/office/drawing/2014/main" id="{7111B57A-19F4-2C27-4949-BB52ED826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56800" y="893283"/>
            <a:ext cx="4549775" cy="3033183"/>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33"/>
          <p:cNvSpPr txBox="1">
            <a:spLocks noGrp="1"/>
          </p:cNvSpPr>
          <p:nvPr>
            <p:ph type="ctrTitle"/>
          </p:nvPr>
        </p:nvSpPr>
        <p:spPr>
          <a:xfrm>
            <a:off x="2782675" y="539500"/>
            <a:ext cx="5647800" cy="221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Image Classifier</a:t>
            </a:r>
          </a:p>
          <a:p>
            <a:pPr marL="0" lvl="0" indent="0" algn="r" rtl="0">
              <a:spcBef>
                <a:spcPts val="0"/>
              </a:spcBef>
              <a:spcAft>
                <a:spcPts val="0"/>
              </a:spcAft>
              <a:buNone/>
            </a:pPr>
            <a:r>
              <a:rPr lang="en-US" dirty="0">
                <a:latin typeface="Source Sans Pro"/>
                <a:ea typeface="Source Sans Pro"/>
                <a:cs typeface="Source Sans Pro"/>
                <a:sym typeface="Source Sans Pro"/>
              </a:rPr>
              <a:t>Real vs AI with Neural Networks</a:t>
            </a:r>
            <a:r>
              <a:rPr lang="en-US" dirty="0"/>
              <a:t> </a:t>
            </a:r>
          </a:p>
        </p:txBody>
      </p:sp>
      <p:sp>
        <p:nvSpPr>
          <p:cNvPr id="208" name="Google Shape;208;p33"/>
          <p:cNvSpPr txBox="1">
            <a:spLocks noGrp="1"/>
          </p:cNvSpPr>
          <p:nvPr>
            <p:ph type="subTitle" idx="1"/>
          </p:nvPr>
        </p:nvSpPr>
        <p:spPr>
          <a:xfrm>
            <a:off x="4571850" y="3060721"/>
            <a:ext cx="3858900" cy="4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Jason C. Jiang</a:t>
            </a:r>
            <a:endParaRPr dirty="0"/>
          </a:p>
        </p:txBody>
      </p:sp>
      <p:sp>
        <p:nvSpPr>
          <p:cNvPr id="209" name="Google Shape;209;p33"/>
          <p:cNvSpPr txBox="1"/>
          <p:nvPr/>
        </p:nvSpPr>
        <p:spPr>
          <a:xfrm>
            <a:off x="775000" y="274114"/>
            <a:ext cx="424200" cy="4595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lt2"/>
                </a:solidFill>
                <a:latin typeface="Play"/>
                <a:ea typeface="Play"/>
                <a:cs typeface="Play"/>
                <a:sym typeface="Play"/>
              </a:rPr>
              <a:t>SPRINGBOARD</a:t>
            </a:r>
            <a:endParaRPr sz="2800" dirty="0">
              <a:solidFill>
                <a:schemeClr val="lt2"/>
              </a:solidFill>
              <a:latin typeface="Play"/>
              <a:ea typeface="Play"/>
              <a:cs typeface="Play"/>
              <a:sym typeface="Play"/>
            </a:endParaRPr>
          </a:p>
        </p:txBody>
      </p:sp>
      <p:sp>
        <p:nvSpPr>
          <p:cNvPr id="210" name="Google Shape;210;p33"/>
          <p:cNvSpPr txBox="1"/>
          <p:nvPr/>
        </p:nvSpPr>
        <p:spPr>
          <a:xfrm>
            <a:off x="1199250" y="406025"/>
            <a:ext cx="424200" cy="40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lt2"/>
                </a:solidFill>
                <a:latin typeface="Play"/>
                <a:ea typeface="Play"/>
                <a:cs typeface="Play"/>
                <a:sym typeface="Play"/>
              </a:rPr>
              <a:t>CAPSTONE</a:t>
            </a:r>
          </a:p>
          <a:p>
            <a:pPr marL="0" lvl="0" indent="0" algn="ctr" rtl="0">
              <a:spcBef>
                <a:spcPts val="0"/>
              </a:spcBef>
              <a:spcAft>
                <a:spcPts val="0"/>
              </a:spcAft>
              <a:buNone/>
            </a:pPr>
            <a:endParaRPr lang="en-US" sz="2800" dirty="0">
              <a:solidFill>
                <a:schemeClr val="lt2"/>
              </a:solidFill>
              <a:latin typeface="Play"/>
              <a:ea typeface="Play"/>
              <a:cs typeface="Play"/>
              <a:sym typeface="Play"/>
            </a:endParaRPr>
          </a:p>
          <a:p>
            <a:pPr marL="0" lvl="0" indent="0" algn="ctr" rtl="0">
              <a:spcBef>
                <a:spcPts val="0"/>
              </a:spcBef>
              <a:spcAft>
                <a:spcPts val="0"/>
              </a:spcAft>
              <a:buNone/>
            </a:pPr>
            <a:r>
              <a:rPr lang="en-US" sz="2800" dirty="0">
                <a:solidFill>
                  <a:schemeClr val="lt2"/>
                </a:solidFill>
                <a:latin typeface="Play"/>
                <a:ea typeface="Play"/>
                <a:cs typeface="Play"/>
                <a:sym typeface="Play"/>
              </a:rPr>
              <a:t>3</a:t>
            </a:r>
            <a:endParaRPr sz="2800" dirty="0">
              <a:solidFill>
                <a:schemeClr val="lt2"/>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720000" y="445025"/>
            <a:ext cx="732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DATASET</a:t>
            </a:r>
            <a:endParaRPr dirty="0"/>
          </a:p>
        </p:txBody>
      </p:sp>
      <p:sp>
        <p:nvSpPr>
          <p:cNvPr id="365" name="Google Shape;365;p44"/>
          <p:cNvSpPr txBox="1">
            <a:spLocks noGrp="1"/>
          </p:cNvSpPr>
          <p:nvPr>
            <p:ph type="subTitle" idx="1"/>
          </p:nvPr>
        </p:nvSpPr>
        <p:spPr>
          <a:xfrm>
            <a:off x="720000" y="1347250"/>
            <a:ext cx="7710900" cy="317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Play"/>
              <a:buChar char="●"/>
            </a:pPr>
            <a:r>
              <a:rPr lang="en-US" dirty="0">
                <a:solidFill>
                  <a:schemeClr val="lt1"/>
                </a:solidFill>
              </a:rPr>
              <a:t>60,000 Images</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All images are in the form of .jpg or .</a:t>
            </a:r>
            <a:r>
              <a:rPr lang="en-US" sz="1400" dirty="0" err="1">
                <a:latin typeface="Source Sans Pro"/>
                <a:ea typeface="Source Sans Pro"/>
                <a:cs typeface="Source Sans Pro"/>
                <a:sym typeface="Source Sans Pro"/>
              </a:rPr>
              <a:t>png</a:t>
            </a:r>
            <a:r>
              <a:rPr lang="en-US" sz="1400" dirty="0">
                <a:latin typeface="Source Sans Pro"/>
                <a:ea typeface="Source Sans Pro"/>
                <a:cs typeface="Source Sans Pro"/>
                <a:sym typeface="Source Sans Pro"/>
              </a:rPr>
              <a:t> files</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30,000 Real, 30,000 Fake</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Real images had a human origin, fake ones from generative AI</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Pre-split into training and testing datasets</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80% were in the training folder, 20% in the testing folder</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File Structure:</a:t>
            </a:r>
          </a:p>
          <a:p>
            <a:pPr marL="914400" lvl="0" indent="0" algn="l" rtl="0">
              <a:spcBef>
                <a:spcPts val="0"/>
              </a:spcBef>
              <a:spcAft>
                <a:spcPts val="0"/>
              </a:spcAft>
              <a:buNone/>
            </a:pPr>
            <a:r>
              <a:rPr lang="en-US" sz="1400" dirty="0">
                <a:latin typeface="Source Sans Pro"/>
                <a:ea typeface="Source Sans Pro"/>
                <a:cs typeface="Source Sans Pro"/>
                <a:sym typeface="Source Sans Pro"/>
              </a:rPr>
              <a:t>Train		Fake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		Real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Test		Fake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		Real		&lt;Images&gt;</a:t>
            </a:r>
            <a:endParaRPr sz="1400" dirty="0">
              <a:latin typeface="Source Sans Pro"/>
              <a:ea typeface="Source Sans Pro"/>
              <a:cs typeface="Source Sans Pro"/>
              <a:sym typeface="Source Sans Pro"/>
            </a:endParaRPr>
          </a:p>
        </p:txBody>
      </p:sp>
      <p:cxnSp>
        <p:nvCxnSpPr>
          <p:cNvPr id="3" name="Connector: Elbow 2">
            <a:extLst>
              <a:ext uri="{FF2B5EF4-FFF2-40B4-BE49-F238E27FC236}">
                <a16:creationId xmlns:a16="http://schemas.microsoft.com/office/drawing/2014/main" id="{33143603-C714-DFBE-6806-53E3546A488F}"/>
              </a:ext>
            </a:extLst>
          </p:cNvPr>
          <p:cNvCxnSpPr>
            <a:cxnSpLocks/>
          </p:cNvCxnSpPr>
          <p:nvPr/>
        </p:nvCxnSpPr>
        <p:spPr>
          <a:xfrm>
            <a:off x="2184400" y="3556000"/>
            <a:ext cx="1250950" cy="38099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8F782CC-5103-0FFC-2D07-A9D3A3685BC7}"/>
              </a:ext>
            </a:extLst>
          </p:cNvPr>
          <p:cNvCxnSpPr>
            <a:cxnSpLocks/>
          </p:cNvCxnSpPr>
          <p:nvPr/>
        </p:nvCxnSpPr>
        <p:spPr>
          <a:xfrm>
            <a:off x="2178050" y="35560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9DD631E-730E-B6D1-CDBC-F92737BD8ED0}"/>
              </a:ext>
            </a:extLst>
          </p:cNvPr>
          <p:cNvCxnSpPr>
            <a:cxnSpLocks/>
          </p:cNvCxnSpPr>
          <p:nvPr/>
        </p:nvCxnSpPr>
        <p:spPr>
          <a:xfrm>
            <a:off x="2178050" y="4419324"/>
            <a:ext cx="1257300" cy="38099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454340-FFE7-0C76-D96E-4BBF934F45DB}"/>
              </a:ext>
            </a:extLst>
          </p:cNvPr>
          <p:cNvCxnSpPr>
            <a:cxnSpLocks/>
          </p:cNvCxnSpPr>
          <p:nvPr/>
        </p:nvCxnSpPr>
        <p:spPr>
          <a:xfrm>
            <a:off x="2171700" y="4419324"/>
            <a:ext cx="12636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B85420-F069-55DD-4252-F121BDAACBD8}"/>
              </a:ext>
            </a:extLst>
          </p:cNvPr>
          <p:cNvCxnSpPr>
            <a:cxnSpLocks/>
          </p:cNvCxnSpPr>
          <p:nvPr/>
        </p:nvCxnSpPr>
        <p:spPr>
          <a:xfrm>
            <a:off x="4032250" y="35814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7AC2C7-86BA-A0C0-CBF0-7FB02BFB0CCB}"/>
              </a:ext>
            </a:extLst>
          </p:cNvPr>
          <p:cNvCxnSpPr>
            <a:cxnSpLocks/>
          </p:cNvCxnSpPr>
          <p:nvPr/>
        </p:nvCxnSpPr>
        <p:spPr>
          <a:xfrm>
            <a:off x="4032250" y="39878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48FD40-F3FC-3E51-3C4D-A1F6BA85C3EE}"/>
              </a:ext>
            </a:extLst>
          </p:cNvPr>
          <p:cNvCxnSpPr>
            <a:cxnSpLocks/>
          </p:cNvCxnSpPr>
          <p:nvPr/>
        </p:nvCxnSpPr>
        <p:spPr>
          <a:xfrm>
            <a:off x="4032250" y="4419324"/>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F1D323-42D8-1B6C-1DF6-05DABCC3356B}"/>
              </a:ext>
            </a:extLst>
          </p:cNvPr>
          <p:cNvCxnSpPr>
            <a:cxnSpLocks/>
          </p:cNvCxnSpPr>
          <p:nvPr/>
        </p:nvCxnSpPr>
        <p:spPr>
          <a:xfrm>
            <a:off x="4032250" y="48514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a:extLst>
              <a:ext uri="{FF2B5EF4-FFF2-40B4-BE49-F238E27FC236}">
                <a16:creationId xmlns:a16="http://schemas.microsoft.com/office/drawing/2014/main" id="{68B1373D-3677-EB91-FCF5-3B68B1372145}"/>
              </a:ext>
            </a:extLst>
          </p:cNvPr>
          <p:cNvSpPr/>
          <p:nvPr/>
        </p:nvSpPr>
        <p:spPr>
          <a:xfrm>
            <a:off x="1651000" y="3454400"/>
            <a:ext cx="527050" cy="222245"/>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a:extLst>
              <a:ext uri="{FF2B5EF4-FFF2-40B4-BE49-F238E27FC236}">
                <a16:creationId xmlns:a16="http://schemas.microsoft.com/office/drawing/2014/main" id="{5C7D2A2C-436D-F0B1-0A7D-B899A345D6D6}"/>
              </a:ext>
            </a:extLst>
          </p:cNvPr>
          <p:cNvSpPr/>
          <p:nvPr/>
        </p:nvSpPr>
        <p:spPr>
          <a:xfrm>
            <a:off x="1644650" y="4298400"/>
            <a:ext cx="527050" cy="222245"/>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95807490-3A89-5C2F-652C-31B7EDDDCCDD}"/>
              </a:ext>
            </a:extLst>
          </p:cNvPr>
          <p:cNvSpPr/>
          <p:nvPr/>
        </p:nvSpPr>
        <p:spPr>
          <a:xfrm>
            <a:off x="3492500" y="3454400"/>
            <a:ext cx="527050" cy="222245"/>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6B770D76-17B2-082E-9418-F5B48C0AE255}"/>
              </a:ext>
            </a:extLst>
          </p:cNvPr>
          <p:cNvSpPr/>
          <p:nvPr/>
        </p:nvSpPr>
        <p:spPr>
          <a:xfrm>
            <a:off x="3492500" y="3876402"/>
            <a:ext cx="527050" cy="222245"/>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FC3CA2BD-F8FD-ACD4-77FB-8D1C1BDA4EB3}"/>
              </a:ext>
            </a:extLst>
          </p:cNvPr>
          <p:cNvSpPr/>
          <p:nvPr/>
        </p:nvSpPr>
        <p:spPr>
          <a:xfrm>
            <a:off x="3492500" y="4287161"/>
            <a:ext cx="527050" cy="222245"/>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7BB199D5-4347-07D2-D345-E61298B0F19C}"/>
              </a:ext>
            </a:extLst>
          </p:cNvPr>
          <p:cNvSpPr/>
          <p:nvPr/>
        </p:nvSpPr>
        <p:spPr>
          <a:xfrm>
            <a:off x="3505200" y="4720407"/>
            <a:ext cx="527050" cy="222245"/>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5DD0A8CA-18BD-6C65-D3BB-0046BBC21A15}"/>
              </a:ext>
            </a:extLst>
          </p:cNvPr>
          <p:cNvSpPr/>
          <p:nvPr/>
        </p:nvSpPr>
        <p:spPr>
          <a:xfrm>
            <a:off x="5289550" y="3405952"/>
            <a:ext cx="918300" cy="340547"/>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eparation 12">
            <a:extLst>
              <a:ext uri="{FF2B5EF4-FFF2-40B4-BE49-F238E27FC236}">
                <a16:creationId xmlns:a16="http://schemas.microsoft.com/office/drawing/2014/main" id="{7FE9175F-5E14-B9B8-A29A-79B582D59A6B}"/>
              </a:ext>
            </a:extLst>
          </p:cNvPr>
          <p:cNvSpPr/>
          <p:nvPr/>
        </p:nvSpPr>
        <p:spPr>
          <a:xfrm>
            <a:off x="5289550" y="3817250"/>
            <a:ext cx="918300" cy="340547"/>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eparation 13">
            <a:extLst>
              <a:ext uri="{FF2B5EF4-FFF2-40B4-BE49-F238E27FC236}">
                <a16:creationId xmlns:a16="http://schemas.microsoft.com/office/drawing/2014/main" id="{928900F6-5E63-6E51-646D-C3012B441987}"/>
              </a:ext>
            </a:extLst>
          </p:cNvPr>
          <p:cNvSpPr/>
          <p:nvPr/>
        </p:nvSpPr>
        <p:spPr>
          <a:xfrm>
            <a:off x="5289550" y="4251675"/>
            <a:ext cx="918300" cy="340547"/>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eparation 18">
            <a:extLst>
              <a:ext uri="{FF2B5EF4-FFF2-40B4-BE49-F238E27FC236}">
                <a16:creationId xmlns:a16="http://schemas.microsoft.com/office/drawing/2014/main" id="{A1B723B2-FC60-0289-7AE7-A17F91F43B4D}"/>
              </a:ext>
            </a:extLst>
          </p:cNvPr>
          <p:cNvSpPr/>
          <p:nvPr/>
        </p:nvSpPr>
        <p:spPr>
          <a:xfrm>
            <a:off x="5289550" y="4680852"/>
            <a:ext cx="918300" cy="340547"/>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p:cNvSpPr/>
          <p:nvPr/>
        </p:nvSpPr>
        <p:spPr>
          <a:xfrm>
            <a:off x="3022670" y="127341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WRANGLING</a:t>
            </a:r>
            <a:endParaRPr sz="1700" dirty="0">
              <a:solidFill>
                <a:schemeClr val="lt1"/>
              </a:solidFill>
              <a:latin typeface="Play"/>
              <a:ea typeface="Play"/>
              <a:cs typeface="Play"/>
              <a:sym typeface="Play"/>
            </a:endParaRPr>
          </a:p>
        </p:txBody>
      </p:sp>
      <p:sp>
        <p:nvSpPr>
          <p:cNvPr id="414" name="Google Shape;414;p48"/>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p:cNvSpPr/>
          <p:nvPr/>
        </p:nvSpPr>
        <p:spPr>
          <a:xfrm>
            <a:off x="3022670" y="210018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EDA</a:t>
            </a:r>
            <a:endParaRPr sz="1700" dirty="0">
              <a:solidFill>
                <a:schemeClr val="lt1"/>
              </a:solidFill>
              <a:latin typeface="Play"/>
              <a:ea typeface="Play"/>
              <a:cs typeface="Play"/>
              <a:sym typeface="Play"/>
            </a:endParaRPr>
          </a:p>
        </p:txBody>
      </p:sp>
      <p:sp>
        <p:nvSpPr>
          <p:cNvPr id="417" name="Google Shape;417;p48"/>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696768E0-1BDF-8BCC-58D7-06915D72A6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240F8012-CD63-CD0D-5A88-735ED2F79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23A45226-0B93-75AB-AD1C-E4D8E5ED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C98C1E9B-3070-DCE7-4F25-4249E8AC4D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WRANGLING</a:t>
            </a:r>
            <a:endParaRPr dirty="0"/>
          </a:p>
        </p:txBody>
      </p:sp>
      <p:sp>
        <p:nvSpPr>
          <p:cNvPr id="466" name="Google Shape;466;p50"/>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Dataset Already Organized</a:t>
            </a:r>
            <a:endParaRPr dirty="0"/>
          </a:p>
        </p:txBody>
      </p:sp>
      <p:sp>
        <p:nvSpPr>
          <p:cNvPr id="467" name="Google Shape;467;p50"/>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 further cleaning was necessary</a:t>
            </a:r>
            <a:endParaRPr dirty="0"/>
          </a:p>
        </p:txBody>
      </p:sp>
      <p:sp>
        <p:nvSpPr>
          <p:cNvPr id="472" name="Google Shape;472;p50"/>
          <p:cNvSpPr/>
          <p:nvPr/>
        </p:nvSpPr>
        <p:spPr>
          <a:xfrm>
            <a:off x="720000" y="1248874"/>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pic>
        <p:nvPicPr>
          <p:cNvPr id="2050" name="Picture 2" descr="Staples Easy Button, Red/Silver (25178) | Staples">
            <a:extLst>
              <a:ext uri="{FF2B5EF4-FFF2-40B4-BE49-F238E27FC236}">
                <a16:creationId xmlns:a16="http://schemas.microsoft.com/office/drawing/2014/main" id="{5BCBE17E-A233-ADB2-AC76-D60FFFF9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300" y="2209225"/>
            <a:ext cx="2524350" cy="25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prism dir="r"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 fill="hold"/>
                                        <p:tgtEl>
                                          <p:spTgt spid="2050"/>
                                        </p:tgtEl>
                                        <p:attrNameLst>
                                          <p:attrName>ppt_x</p:attrName>
                                        </p:attrNameLst>
                                      </p:cBhvr>
                                      <p:tavLst>
                                        <p:tav tm="0">
                                          <p:val>
                                            <p:strVal val="0-#ppt_w/2"/>
                                          </p:val>
                                        </p:tav>
                                        <p:tav tm="100000">
                                          <p:val>
                                            <p:strVal val="#ppt_x"/>
                                          </p:val>
                                        </p:tav>
                                      </p:tavLst>
                                    </p:anim>
                                    <p:anim calcmode="lin" valueType="num">
                                      <p:cBhvr additive="base">
                                        <p:cTn id="8" dur="1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BCAD2B43-4A01-47F2-A5F7-73E07B62B7EA}"/>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6AC7B3EC-5469-727E-1BEE-54554DA906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E6131FD2-D24D-09FF-454D-1997B2A41EA5}"/>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D534E487-07E1-116E-DE70-AD6E09160E19}"/>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02542FED-CEB6-EC7E-ED65-B98F560A4897}"/>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CA357560-1192-CAA6-4896-D744FB028FD2}"/>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39BF6B43-49FE-D43B-E34A-EB6DD83B737E}"/>
              </a:ext>
            </a:extLst>
          </p:cNvPr>
          <p:cNvSpPr/>
          <p:nvPr/>
        </p:nvSpPr>
        <p:spPr>
          <a:xfrm>
            <a:off x="3022670" y="210018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847B9F8A-41F1-2C5C-4178-82A8D13AA9CF}"/>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EDA</a:t>
            </a:r>
            <a:endParaRPr sz="1700" dirty="0">
              <a:solidFill>
                <a:schemeClr val="lt1"/>
              </a:solidFill>
              <a:latin typeface="Play"/>
              <a:ea typeface="Play"/>
              <a:cs typeface="Play"/>
              <a:sym typeface="Play"/>
            </a:endParaRPr>
          </a:p>
        </p:txBody>
      </p:sp>
      <p:sp>
        <p:nvSpPr>
          <p:cNvPr id="417" name="Google Shape;417;p48">
            <a:extLst>
              <a:ext uri="{FF2B5EF4-FFF2-40B4-BE49-F238E27FC236}">
                <a16:creationId xmlns:a16="http://schemas.microsoft.com/office/drawing/2014/main" id="{E62BD8F1-25EC-64E7-E526-FF1EA51FAC7D}"/>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B4D59EB2-F984-CE51-370C-C4EC8082BE89}"/>
              </a:ext>
            </a:extLst>
          </p:cNvPr>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408115A6-C87E-46C6-8563-899FE9388434}"/>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a:extLst>
              <a:ext uri="{FF2B5EF4-FFF2-40B4-BE49-F238E27FC236}">
                <a16:creationId xmlns:a16="http://schemas.microsoft.com/office/drawing/2014/main" id="{F285D04F-7581-5406-6BC1-040259BBB220}"/>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FF6725BF-07CF-9B31-BD14-09A8349F472A}"/>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C856D009-DB35-C275-990D-63135E91929E}"/>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A1B0FC0B-6709-7381-9CBE-72ED99A0D19F}"/>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71F30896-3059-14F3-660C-AD1C9DFBA4F1}"/>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31DE38D1-9CB4-7057-9620-31F4B21A2BD6}"/>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5D7AAD96-44E6-62AD-1FA5-4E46C356B304}"/>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809F68E6-233C-146B-6313-2DCEB554C524}"/>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669A83D4-6E57-5E84-D087-E8C289CD6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DFBA8E6E-458F-1689-5BA0-C79DB79DCE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ACBD3E50-3985-1BD0-47C4-39EEF9ABD1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4530E570-8F37-DFCC-2148-361B3AEB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129857722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FA51BC01-A75C-8B8B-00EE-AEC8100BF720}"/>
            </a:ext>
          </a:extLst>
        </p:cNvPr>
        <p:cNvGrpSpPr/>
        <p:nvPr/>
      </p:nvGrpSpPr>
      <p:grpSpPr>
        <a:xfrm>
          <a:off x="0" y="0"/>
          <a:ext cx="0" cy="0"/>
          <a:chOff x="0" y="0"/>
          <a:chExt cx="0" cy="0"/>
        </a:xfrm>
      </p:grpSpPr>
      <p:sp>
        <p:nvSpPr>
          <p:cNvPr id="465" name="Google Shape;465;p50">
            <a:extLst>
              <a:ext uri="{FF2B5EF4-FFF2-40B4-BE49-F238E27FC236}">
                <a16:creationId xmlns:a16="http://schemas.microsoft.com/office/drawing/2014/main" id="{1840D814-6207-B012-FB29-F665DD987E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sp>
        <p:nvSpPr>
          <p:cNvPr id="466" name="Google Shape;466;p50">
            <a:extLst>
              <a:ext uri="{FF2B5EF4-FFF2-40B4-BE49-F238E27FC236}">
                <a16:creationId xmlns:a16="http://schemas.microsoft.com/office/drawing/2014/main" id="{B36A9259-87DE-2E6D-344F-9BCCE9CCD050}"/>
              </a:ext>
            </a:extLst>
          </p:cNvPr>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DISTRIBUTION</a:t>
            </a:r>
            <a:endParaRPr dirty="0"/>
          </a:p>
        </p:txBody>
      </p:sp>
      <p:sp>
        <p:nvSpPr>
          <p:cNvPr id="467" name="Google Shape;467;p50">
            <a:extLst>
              <a:ext uri="{FF2B5EF4-FFF2-40B4-BE49-F238E27FC236}">
                <a16:creationId xmlns:a16="http://schemas.microsoft.com/office/drawing/2014/main" id="{716D7194-2696-35F5-F2D7-C6236A34B873}"/>
              </a:ext>
            </a:extLst>
          </p:cNvPr>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Checked for image properties and distributions across train/test and fake/real labels</a:t>
            </a:r>
            <a:endParaRPr dirty="0"/>
          </a:p>
        </p:txBody>
      </p:sp>
      <p:sp>
        <p:nvSpPr>
          <p:cNvPr id="468" name="Google Shape;468;p50">
            <a:extLst>
              <a:ext uri="{FF2B5EF4-FFF2-40B4-BE49-F238E27FC236}">
                <a16:creationId xmlns:a16="http://schemas.microsoft.com/office/drawing/2014/main" id="{AFA1EB80-3DCF-FB6C-2FDC-F2E99C45AF88}"/>
              </a:ext>
            </a:extLst>
          </p:cNvPr>
          <p:cNvSpPr txBox="1">
            <a:spLocks noGrp="1"/>
          </p:cNvSpPr>
          <p:nvPr>
            <p:ph type="title" idx="3"/>
          </p:nvPr>
        </p:nvSpPr>
        <p:spPr>
          <a:xfrm>
            <a:off x="1294375" y="2325975"/>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DOWNSIZE IMAGES TO 128x128</a:t>
            </a:r>
            <a:endParaRPr dirty="0"/>
          </a:p>
        </p:txBody>
      </p:sp>
      <p:sp>
        <p:nvSpPr>
          <p:cNvPr id="469" name="Google Shape;469;p50">
            <a:extLst>
              <a:ext uri="{FF2B5EF4-FFF2-40B4-BE49-F238E27FC236}">
                <a16:creationId xmlns:a16="http://schemas.microsoft.com/office/drawing/2014/main" id="{0B7FE1FD-1189-60A9-FDA8-B22F0FAAF05A}"/>
              </a:ext>
            </a:extLst>
          </p:cNvPr>
          <p:cNvSpPr txBox="1">
            <a:spLocks noGrp="1"/>
          </p:cNvSpPr>
          <p:nvPr>
            <p:ph type="subTitle" idx="4"/>
          </p:nvPr>
        </p:nvSpPr>
        <p:spPr>
          <a:xfrm>
            <a:off x="1294375" y="2603400"/>
            <a:ext cx="47637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Downsized all 60,000 images to 128x128 to avoid using up too much memory/slowing down training</a:t>
            </a:r>
            <a:endParaRPr dirty="0"/>
          </a:p>
        </p:txBody>
      </p:sp>
      <p:sp>
        <p:nvSpPr>
          <p:cNvPr id="470" name="Google Shape;470;p50">
            <a:extLst>
              <a:ext uri="{FF2B5EF4-FFF2-40B4-BE49-F238E27FC236}">
                <a16:creationId xmlns:a16="http://schemas.microsoft.com/office/drawing/2014/main" id="{D54800CB-4E32-F99C-1A19-7B931F08F395}"/>
              </a:ext>
            </a:extLst>
          </p:cNvPr>
          <p:cNvSpPr txBox="1">
            <a:spLocks noGrp="1"/>
          </p:cNvSpPr>
          <p:nvPr>
            <p:ph type="title" idx="5"/>
          </p:nvPr>
        </p:nvSpPr>
        <p:spPr>
          <a:xfrm>
            <a:off x="1294375" y="3525725"/>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DOWNSIZE IMAGES TO 224x224 variant</a:t>
            </a:r>
            <a:endParaRPr dirty="0"/>
          </a:p>
        </p:txBody>
      </p:sp>
      <p:sp>
        <p:nvSpPr>
          <p:cNvPr id="471" name="Google Shape;471;p50">
            <a:extLst>
              <a:ext uri="{FF2B5EF4-FFF2-40B4-BE49-F238E27FC236}">
                <a16:creationId xmlns:a16="http://schemas.microsoft.com/office/drawing/2014/main" id="{F0976C0F-AE05-71CC-3BE2-16CC01731B35}"/>
              </a:ext>
            </a:extLst>
          </p:cNvPr>
          <p:cNvSpPr txBox="1">
            <a:spLocks noGrp="1"/>
          </p:cNvSpPr>
          <p:nvPr>
            <p:ph type="subTitle" idx="6"/>
          </p:nvPr>
        </p:nvSpPr>
        <p:spPr>
          <a:xfrm>
            <a:off x="1294375" y="380217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Created a 224x224 downsized image collection as a compromise between 128x128 and the original sizes</a:t>
            </a:r>
            <a:endParaRPr dirty="0"/>
          </a:p>
        </p:txBody>
      </p:sp>
      <p:sp>
        <p:nvSpPr>
          <p:cNvPr id="472" name="Google Shape;472;p50">
            <a:extLst>
              <a:ext uri="{FF2B5EF4-FFF2-40B4-BE49-F238E27FC236}">
                <a16:creationId xmlns:a16="http://schemas.microsoft.com/office/drawing/2014/main" id="{F458976A-FC0E-1D25-4237-E99F5BCF1E9D}"/>
              </a:ext>
            </a:extLst>
          </p:cNvPr>
          <p:cNvSpPr/>
          <p:nvPr/>
        </p:nvSpPr>
        <p:spPr>
          <a:xfrm>
            <a:off x="720000" y="1248874"/>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sp>
        <p:nvSpPr>
          <p:cNvPr id="473" name="Google Shape;473;p50">
            <a:extLst>
              <a:ext uri="{FF2B5EF4-FFF2-40B4-BE49-F238E27FC236}">
                <a16:creationId xmlns:a16="http://schemas.microsoft.com/office/drawing/2014/main" id="{1D5827F9-68B7-5904-7569-9479F4FA61CE}"/>
              </a:ext>
            </a:extLst>
          </p:cNvPr>
          <p:cNvSpPr/>
          <p:nvPr/>
        </p:nvSpPr>
        <p:spPr>
          <a:xfrm>
            <a:off x="720000" y="2444783"/>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474" name="Google Shape;474;p50">
            <a:extLst>
              <a:ext uri="{FF2B5EF4-FFF2-40B4-BE49-F238E27FC236}">
                <a16:creationId xmlns:a16="http://schemas.microsoft.com/office/drawing/2014/main" id="{0C8AB08D-44CB-EF0D-408F-6A3C9E39C299}"/>
              </a:ext>
            </a:extLst>
          </p:cNvPr>
          <p:cNvSpPr/>
          <p:nvPr/>
        </p:nvSpPr>
        <p:spPr>
          <a:xfrm>
            <a:off x="720000" y="3640666"/>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pic>
        <p:nvPicPr>
          <p:cNvPr id="3" name="Picture 2">
            <a:extLst>
              <a:ext uri="{FF2B5EF4-FFF2-40B4-BE49-F238E27FC236}">
                <a16:creationId xmlns:a16="http://schemas.microsoft.com/office/drawing/2014/main" id="{DC2A2BA9-1112-6F8A-770D-521092B4C598}"/>
              </a:ext>
            </a:extLst>
          </p:cNvPr>
          <p:cNvPicPr>
            <a:picLocks noChangeAspect="1"/>
          </p:cNvPicPr>
          <p:nvPr/>
        </p:nvPicPr>
        <p:blipFill>
          <a:blip r:embed="rId3"/>
          <a:stretch>
            <a:fillRect/>
          </a:stretch>
        </p:blipFill>
        <p:spPr>
          <a:xfrm>
            <a:off x="6058075" y="1356594"/>
            <a:ext cx="3055130" cy="2430312"/>
          </a:xfrm>
          <a:prstGeom prst="rect">
            <a:avLst/>
          </a:prstGeom>
        </p:spPr>
      </p:pic>
    </p:spTree>
    <p:extLst>
      <p:ext uri="{BB962C8B-B14F-4D97-AF65-F5344CB8AC3E}">
        <p14:creationId xmlns:p14="http://schemas.microsoft.com/office/powerpoint/2010/main" val="108483941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A616DEAF-2DC3-3E00-E81E-2EECF6AA989F}"/>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974464C5-4752-6113-649B-14EB1D8E0E4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07FB596F-D371-4099-8CE4-B10E56855B30}"/>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F90A8F16-5331-BA50-4AD3-804CF11DE6D2}"/>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8CBDA4F9-8C0C-779D-EFD4-BA620179545A}"/>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8EA0C548-D0C2-B522-6862-07822320D748}"/>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FC5993DC-240E-D114-75DC-370C6A160692}"/>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B53A5D05-DAC2-70DB-226A-9C444A98FB7A}"/>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89607DAA-88CC-325A-E425-309A72C60E0A}"/>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53B3CA58-5917-C6E8-1C40-BFDD3E3395A0}"/>
              </a:ext>
            </a:extLst>
          </p:cNvPr>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2EB9D349-F167-0BB4-DA10-9E76A1198C65}"/>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a:extLst>
              <a:ext uri="{FF2B5EF4-FFF2-40B4-BE49-F238E27FC236}">
                <a16:creationId xmlns:a16="http://schemas.microsoft.com/office/drawing/2014/main" id="{0046EECE-3B89-C069-3C42-20769FD64DF4}"/>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9B0A079E-2339-CF1E-8A54-B376F1F028B0}"/>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D9552950-938C-6ED4-13ED-1F58BCEA51FB}"/>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053DC4ED-EA31-5DF3-A939-96749EC6FD4B}"/>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C7F60944-6F80-D67B-0B2A-D06D20BBE7F1}"/>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BB040697-82E8-9D1E-40C2-2CDC1890137A}"/>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E301B439-8D6B-0002-0CEB-6E0B55773C41}"/>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74ECACC2-897F-99F5-A2FE-11B0AF74E175}"/>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9363D080-B072-053B-D478-3E1D93BB0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EB1AF345-0CF5-177A-8601-723F5B2FFB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A28668C0-C154-24BE-A944-3DD32B5429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BBBE28B9-6F18-4F57-5E05-E602977E7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1475950164"/>
      </p:ext>
    </p:extLst>
  </p:cSld>
  <p:clrMapOvr>
    <a:masterClrMapping/>
  </p:clrMapOvr>
  <mc:AlternateContent xmlns:mc="http://schemas.openxmlformats.org/markup-compatibility/2006">
    <mc:Choice xmlns:p14="http://schemas.microsoft.com/office/powerpoint/2010/main" Requires="p14">
      <p:transition spd="slow" p14:dur="1600">
        <p14:prism dir="r"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4848-48B9-5D5A-2236-27F721DDB33D}"/>
              </a:ext>
            </a:extLst>
          </p:cNvPr>
          <p:cNvSpPr>
            <a:spLocks noGrp="1"/>
          </p:cNvSpPr>
          <p:nvPr>
            <p:ph type="title"/>
          </p:nvPr>
        </p:nvSpPr>
        <p:spPr>
          <a:xfrm>
            <a:off x="720000" y="445025"/>
            <a:ext cx="5712550" cy="657747"/>
          </a:xfrm>
        </p:spPr>
        <p:txBody>
          <a:bodyPr/>
          <a:lstStyle/>
          <a:p>
            <a:r>
              <a:rPr lang="en-US" dirty="0"/>
              <a:t>DATA PREPROCESSING</a:t>
            </a:r>
          </a:p>
        </p:txBody>
      </p:sp>
      <p:sp>
        <p:nvSpPr>
          <p:cNvPr id="28" name="Flowchart: Process 27">
            <a:extLst>
              <a:ext uri="{FF2B5EF4-FFF2-40B4-BE49-F238E27FC236}">
                <a16:creationId xmlns:a16="http://schemas.microsoft.com/office/drawing/2014/main" id="{AB501CAB-12B6-242B-A794-D94277EBD833}"/>
              </a:ext>
            </a:extLst>
          </p:cNvPr>
          <p:cNvSpPr/>
          <p:nvPr/>
        </p:nvSpPr>
        <p:spPr>
          <a:xfrm>
            <a:off x="215900" y="2956972"/>
            <a:ext cx="774700" cy="292100"/>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Dataset</a:t>
            </a:r>
          </a:p>
        </p:txBody>
      </p:sp>
      <p:cxnSp>
        <p:nvCxnSpPr>
          <p:cNvPr id="30" name="Connector: Elbow 29">
            <a:extLst>
              <a:ext uri="{FF2B5EF4-FFF2-40B4-BE49-F238E27FC236}">
                <a16:creationId xmlns:a16="http://schemas.microsoft.com/office/drawing/2014/main" id="{E8026672-7887-8E09-6959-2764D7AC83D7}"/>
              </a:ext>
            </a:extLst>
          </p:cNvPr>
          <p:cNvCxnSpPr>
            <a:cxnSpLocks/>
            <a:stCxn id="28" idx="3"/>
            <a:endCxn id="58" idx="1"/>
          </p:cNvCxnSpPr>
          <p:nvPr/>
        </p:nvCxnSpPr>
        <p:spPr>
          <a:xfrm flipV="1">
            <a:off x="990600" y="1627811"/>
            <a:ext cx="1085849" cy="1475211"/>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B9F9D9F-8718-EED2-FA74-F600431C1635}"/>
              </a:ext>
            </a:extLst>
          </p:cNvPr>
          <p:cNvCxnSpPr>
            <a:cxnSpLocks/>
            <a:stCxn id="28" idx="3"/>
            <a:endCxn id="59" idx="1"/>
          </p:cNvCxnSpPr>
          <p:nvPr/>
        </p:nvCxnSpPr>
        <p:spPr>
          <a:xfrm flipV="1">
            <a:off x="990600" y="2500165"/>
            <a:ext cx="1079499" cy="60285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E7878B6-468E-3CB4-6DED-FCA86DC44EE3}"/>
              </a:ext>
            </a:extLst>
          </p:cNvPr>
          <p:cNvCxnSpPr>
            <a:cxnSpLocks/>
            <a:stCxn id="28" idx="3"/>
            <a:endCxn id="63" idx="1"/>
          </p:cNvCxnSpPr>
          <p:nvPr/>
        </p:nvCxnSpPr>
        <p:spPr>
          <a:xfrm>
            <a:off x="990600" y="3103022"/>
            <a:ext cx="1079500" cy="41134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531AC3C-815C-0CF0-5325-826D5AFB41FC}"/>
              </a:ext>
            </a:extLst>
          </p:cNvPr>
          <p:cNvCxnSpPr>
            <a:cxnSpLocks/>
            <a:stCxn id="28" idx="3"/>
            <a:endCxn id="67" idx="1"/>
          </p:cNvCxnSpPr>
          <p:nvPr/>
        </p:nvCxnSpPr>
        <p:spPr>
          <a:xfrm>
            <a:off x="990600" y="3103022"/>
            <a:ext cx="1079500" cy="1240281"/>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Flowchart: Process 57">
            <a:extLst>
              <a:ext uri="{FF2B5EF4-FFF2-40B4-BE49-F238E27FC236}">
                <a16:creationId xmlns:a16="http://schemas.microsoft.com/office/drawing/2014/main" id="{E70A0EC1-2D10-0300-CFDA-C5BC394E4A87}"/>
              </a:ext>
            </a:extLst>
          </p:cNvPr>
          <p:cNvSpPr/>
          <p:nvPr/>
        </p:nvSpPr>
        <p:spPr>
          <a:xfrm>
            <a:off x="2076449" y="1491990"/>
            <a:ext cx="942975" cy="271641"/>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Train 128</a:t>
            </a:r>
          </a:p>
        </p:txBody>
      </p:sp>
      <p:sp>
        <p:nvSpPr>
          <p:cNvPr id="59" name="Flowchart: Process 58">
            <a:extLst>
              <a:ext uri="{FF2B5EF4-FFF2-40B4-BE49-F238E27FC236}">
                <a16:creationId xmlns:a16="http://schemas.microsoft.com/office/drawing/2014/main" id="{5955E6AD-A2EB-A2C8-7E92-418306ED309A}"/>
              </a:ext>
            </a:extLst>
          </p:cNvPr>
          <p:cNvSpPr/>
          <p:nvPr/>
        </p:nvSpPr>
        <p:spPr>
          <a:xfrm>
            <a:off x="2070099" y="2363286"/>
            <a:ext cx="942975"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Test 128</a:t>
            </a:r>
          </a:p>
        </p:txBody>
      </p:sp>
      <p:sp>
        <p:nvSpPr>
          <p:cNvPr id="63" name="Flowchart: Process 62">
            <a:extLst>
              <a:ext uri="{FF2B5EF4-FFF2-40B4-BE49-F238E27FC236}">
                <a16:creationId xmlns:a16="http://schemas.microsoft.com/office/drawing/2014/main" id="{210982F5-52BE-3788-DF4B-82433FFE6518}"/>
              </a:ext>
            </a:extLst>
          </p:cNvPr>
          <p:cNvSpPr/>
          <p:nvPr/>
        </p:nvSpPr>
        <p:spPr>
          <a:xfrm>
            <a:off x="2070100" y="3377485"/>
            <a:ext cx="942974"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Train 224</a:t>
            </a:r>
          </a:p>
        </p:txBody>
      </p:sp>
      <p:sp>
        <p:nvSpPr>
          <p:cNvPr id="67" name="Flowchart: Process 66">
            <a:extLst>
              <a:ext uri="{FF2B5EF4-FFF2-40B4-BE49-F238E27FC236}">
                <a16:creationId xmlns:a16="http://schemas.microsoft.com/office/drawing/2014/main" id="{A454E99B-DAB7-886C-110F-F8B36EA32661}"/>
              </a:ext>
            </a:extLst>
          </p:cNvPr>
          <p:cNvSpPr/>
          <p:nvPr/>
        </p:nvSpPr>
        <p:spPr>
          <a:xfrm>
            <a:off x="2070100" y="4206424"/>
            <a:ext cx="942974"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Test 224</a:t>
            </a:r>
          </a:p>
        </p:txBody>
      </p:sp>
      <p:cxnSp>
        <p:nvCxnSpPr>
          <p:cNvPr id="77" name="Connector: Elbow 76">
            <a:extLst>
              <a:ext uri="{FF2B5EF4-FFF2-40B4-BE49-F238E27FC236}">
                <a16:creationId xmlns:a16="http://schemas.microsoft.com/office/drawing/2014/main" id="{3C8FB955-9BD1-66AD-09C6-5C14D7C2A963}"/>
              </a:ext>
            </a:extLst>
          </p:cNvPr>
          <p:cNvCxnSpPr>
            <a:cxnSpLocks/>
            <a:stCxn id="58" idx="3"/>
            <a:endCxn id="122" idx="1"/>
          </p:cNvCxnSpPr>
          <p:nvPr/>
        </p:nvCxnSpPr>
        <p:spPr>
          <a:xfrm flipV="1">
            <a:off x="3019424" y="1361105"/>
            <a:ext cx="1739901" cy="266706"/>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081E80E-75B2-9C0C-C1F5-F7B0CB435374}"/>
              </a:ext>
            </a:extLst>
          </p:cNvPr>
          <p:cNvCxnSpPr>
            <a:cxnSpLocks/>
            <a:stCxn id="58" idx="3"/>
            <a:endCxn id="124" idx="1"/>
          </p:cNvCxnSpPr>
          <p:nvPr/>
        </p:nvCxnSpPr>
        <p:spPr>
          <a:xfrm>
            <a:off x="3019424" y="1627811"/>
            <a:ext cx="1736726" cy="173277"/>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455DE63-46E0-5736-9282-E86FFE7BCBEF}"/>
              </a:ext>
            </a:extLst>
          </p:cNvPr>
          <p:cNvCxnSpPr>
            <a:cxnSpLocks/>
            <a:stCxn id="63" idx="3"/>
            <a:endCxn id="126" idx="1"/>
          </p:cNvCxnSpPr>
          <p:nvPr/>
        </p:nvCxnSpPr>
        <p:spPr>
          <a:xfrm flipV="1">
            <a:off x="3013074" y="3266354"/>
            <a:ext cx="1743076" cy="24801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E246EF7-E507-188B-7D12-C1909D77111E}"/>
              </a:ext>
            </a:extLst>
          </p:cNvPr>
          <p:cNvCxnSpPr>
            <a:cxnSpLocks/>
            <a:stCxn id="63" idx="3"/>
            <a:endCxn id="128" idx="1"/>
          </p:cNvCxnSpPr>
          <p:nvPr/>
        </p:nvCxnSpPr>
        <p:spPr>
          <a:xfrm>
            <a:off x="3013074" y="3514364"/>
            <a:ext cx="1743076" cy="19473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66B36BB8-97CF-D8BF-2BC5-9F08F2D1ED5C}"/>
              </a:ext>
            </a:extLst>
          </p:cNvPr>
          <p:cNvCxnSpPr>
            <a:cxnSpLocks/>
            <a:stCxn id="59" idx="3"/>
            <a:endCxn id="130" idx="1"/>
          </p:cNvCxnSpPr>
          <p:nvPr/>
        </p:nvCxnSpPr>
        <p:spPr>
          <a:xfrm flipV="1">
            <a:off x="3013074" y="2313900"/>
            <a:ext cx="2708276" cy="18626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809A19D-F94F-E7FD-C9DD-6D3C5A100356}"/>
              </a:ext>
            </a:extLst>
          </p:cNvPr>
          <p:cNvCxnSpPr>
            <a:cxnSpLocks/>
            <a:stCxn id="59" idx="3"/>
            <a:endCxn id="132" idx="1"/>
          </p:cNvCxnSpPr>
          <p:nvPr/>
        </p:nvCxnSpPr>
        <p:spPr>
          <a:xfrm>
            <a:off x="3013074" y="2500165"/>
            <a:ext cx="2708276" cy="21149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4A19416F-5EDA-F88B-EB2B-81BAB05E2251}"/>
              </a:ext>
            </a:extLst>
          </p:cNvPr>
          <p:cNvCxnSpPr>
            <a:cxnSpLocks/>
            <a:stCxn id="67" idx="3"/>
            <a:endCxn id="134" idx="1"/>
          </p:cNvCxnSpPr>
          <p:nvPr/>
        </p:nvCxnSpPr>
        <p:spPr>
          <a:xfrm flipV="1">
            <a:off x="3013074" y="4157039"/>
            <a:ext cx="2708276" cy="18626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43B83E4A-835B-732C-FEE5-196FB2C2F96F}"/>
              </a:ext>
            </a:extLst>
          </p:cNvPr>
          <p:cNvCxnSpPr>
            <a:cxnSpLocks/>
            <a:stCxn id="67" idx="3"/>
            <a:endCxn id="136" idx="1"/>
          </p:cNvCxnSpPr>
          <p:nvPr/>
        </p:nvCxnSpPr>
        <p:spPr>
          <a:xfrm>
            <a:off x="3013074" y="4343303"/>
            <a:ext cx="2708276" cy="21166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2" name="Flowchart: Process 121">
            <a:extLst>
              <a:ext uri="{FF2B5EF4-FFF2-40B4-BE49-F238E27FC236}">
                <a16:creationId xmlns:a16="http://schemas.microsoft.com/office/drawing/2014/main" id="{5ECFD249-442E-6230-A436-BE99A34750BC}"/>
              </a:ext>
            </a:extLst>
          </p:cNvPr>
          <p:cNvSpPr/>
          <p:nvPr/>
        </p:nvSpPr>
        <p:spPr>
          <a:xfrm>
            <a:off x="4759325" y="1215055"/>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24" name="Flowchart: Process 123">
            <a:extLst>
              <a:ext uri="{FF2B5EF4-FFF2-40B4-BE49-F238E27FC236}">
                <a16:creationId xmlns:a16="http://schemas.microsoft.com/office/drawing/2014/main" id="{D161D697-54A5-B539-84F0-FE772EECEB64}"/>
              </a:ext>
            </a:extLst>
          </p:cNvPr>
          <p:cNvSpPr/>
          <p:nvPr/>
        </p:nvSpPr>
        <p:spPr>
          <a:xfrm>
            <a:off x="4756150" y="1655038"/>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26" name="Flowchart: Process 125">
            <a:extLst>
              <a:ext uri="{FF2B5EF4-FFF2-40B4-BE49-F238E27FC236}">
                <a16:creationId xmlns:a16="http://schemas.microsoft.com/office/drawing/2014/main" id="{6E75EE63-223A-3A32-99CA-44314CD0B98C}"/>
              </a:ext>
            </a:extLst>
          </p:cNvPr>
          <p:cNvSpPr/>
          <p:nvPr/>
        </p:nvSpPr>
        <p:spPr>
          <a:xfrm>
            <a:off x="4756150" y="3120304"/>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28" name="Flowchart: Process 127">
            <a:extLst>
              <a:ext uri="{FF2B5EF4-FFF2-40B4-BE49-F238E27FC236}">
                <a16:creationId xmlns:a16="http://schemas.microsoft.com/office/drawing/2014/main" id="{30BDF2D3-9683-0503-5BA1-442E61FCAF52}"/>
              </a:ext>
            </a:extLst>
          </p:cNvPr>
          <p:cNvSpPr/>
          <p:nvPr/>
        </p:nvSpPr>
        <p:spPr>
          <a:xfrm>
            <a:off x="4756150" y="3563053"/>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30" name="Flowchart: Process 129">
            <a:extLst>
              <a:ext uri="{FF2B5EF4-FFF2-40B4-BE49-F238E27FC236}">
                <a16:creationId xmlns:a16="http://schemas.microsoft.com/office/drawing/2014/main" id="{B915F7FD-F3DC-5DB3-3A1C-58A922A04713}"/>
              </a:ext>
            </a:extLst>
          </p:cNvPr>
          <p:cNvSpPr/>
          <p:nvPr/>
        </p:nvSpPr>
        <p:spPr>
          <a:xfrm>
            <a:off x="5721350" y="2167850"/>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32" name="Flowchart: Process 131">
            <a:extLst>
              <a:ext uri="{FF2B5EF4-FFF2-40B4-BE49-F238E27FC236}">
                <a16:creationId xmlns:a16="http://schemas.microsoft.com/office/drawing/2014/main" id="{CFBA72AF-9EB8-B05E-E0DB-475EEE3AF87B}"/>
              </a:ext>
            </a:extLst>
          </p:cNvPr>
          <p:cNvSpPr/>
          <p:nvPr/>
        </p:nvSpPr>
        <p:spPr>
          <a:xfrm>
            <a:off x="5721350" y="2565610"/>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34" name="Flowchart: Process 133">
            <a:extLst>
              <a:ext uri="{FF2B5EF4-FFF2-40B4-BE49-F238E27FC236}">
                <a16:creationId xmlns:a16="http://schemas.microsoft.com/office/drawing/2014/main" id="{98A29C40-1576-2FA0-FE56-90DD01E38A72}"/>
              </a:ext>
            </a:extLst>
          </p:cNvPr>
          <p:cNvSpPr/>
          <p:nvPr/>
        </p:nvSpPr>
        <p:spPr>
          <a:xfrm>
            <a:off x="5721350" y="4010989"/>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36" name="Flowchart: Process 135">
            <a:extLst>
              <a:ext uri="{FF2B5EF4-FFF2-40B4-BE49-F238E27FC236}">
                <a16:creationId xmlns:a16="http://schemas.microsoft.com/office/drawing/2014/main" id="{3353E862-DD5C-346D-E37D-D75A16F70833}"/>
              </a:ext>
            </a:extLst>
          </p:cNvPr>
          <p:cNvSpPr/>
          <p:nvPr/>
        </p:nvSpPr>
        <p:spPr>
          <a:xfrm>
            <a:off x="5721350" y="4408917"/>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cxnSp>
        <p:nvCxnSpPr>
          <p:cNvPr id="139" name="Straight Arrow Connector 138">
            <a:extLst>
              <a:ext uri="{FF2B5EF4-FFF2-40B4-BE49-F238E27FC236}">
                <a16:creationId xmlns:a16="http://schemas.microsoft.com/office/drawing/2014/main" id="{900494BA-A9CC-F163-0D0E-2320A3D4FDFB}"/>
              </a:ext>
            </a:extLst>
          </p:cNvPr>
          <p:cNvCxnSpPr>
            <a:cxnSpLocks/>
            <a:stCxn id="122" idx="3"/>
            <a:endCxn id="149" idx="1"/>
          </p:cNvCxnSpPr>
          <p:nvPr/>
        </p:nvCxnSpPr>
        <p:spPr>
          <a:xfrm>
            <a:off x="5534025" y="1361105"/>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6795DFF7-6D89-12FE-5C3C-FC617627A0BC}"/>
              </a:ext>
            </a:extLst>
          </p:cNvPr>
          <p:cNvCxnSpPr>
            <a:cxnSpLocks/>
            <a:stCxn id="124" idx="3"/>
            <a:endCxn id="153" idx="1"/>
          </p:cNvCxnSpPr>
          <p:nvPr/>
        </p:nvCxnSpPr>
        <p:spPr>
          <a:xfrm>
            <a:off x="5530850" y="1801088"/>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075EFB0-EFB9-3DA7-A0E4-8F8D4A883878}"/>
              </a:ext>
            </a:extLst>
          </p:cNvPr>
          <p:cNvCxnSpPr>
            <a:cxnSpLocks/>
            <a:stCxn id="126" idx="3"/>
            <a:endCxn id="155" idx="1"/>
          </p:cNvCxnSpPr>
          <p:nvPr/>
        </p:nvCxnSpPr>
        <p:spPr>
          <a:xfrm>
            <a:off x="5530850" y="3266354"/>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B058D33-1730-B85A-85B5-253D786393DF}"/>
              </a:ext>
            </a:extLst>
          </p:cNvPr>
          <p:cNvCxnSpPr>
            <a:cxnSpLocks/>
            <a:stCxn id="128" idx="3"/>
            <a:endCxn id="158" idx="1"/>
          </p:cNvCxnSpPr>
          <p:nvPr/>
        </p:nvCxnSpPr>
        <p:spPr>
          <a:xfrm>
            <a:off x="5530850" y="3709103"/>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9" name="Flowchart: Preparation 148">
            <a:extLst>
              <a:ext uri="{FF2B5EF4-FFF2-40B4-BE49-F238E27FC236}">
                <a16:creationId xmlns:a16="http://schemas.microsoft.com/office/drawing/2014/main" id="{CDDB11F1-91DB-BDE2-4F6A-B69718F6BC40}"/>
              </a:ext>
            </a:extLst>
          </p:cNvPr>
          <p:cNvSpPr/>
          <p:nvPr/>
        </p:nvSpPr>
        <p:spPr>
          <a:xfrm>
            <a:off x="7331075" y="1195903"/>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3" name="Flowchart: Preparation 152">
            <a:extLst>
              <a:ext uri="{FF2B5EF4-FFF2-40B4-BE49-F238E27FC236}">
                <a16:creationId xmlns:a16="http://schemas.microsoft.com/office/drawing/2014/main" id="{54A83E8E-CD0E-85C4-9C24-32E934A09B55}"/>
              </a:ext>
            </a:extLst>
          </p:cNvPr>
          <p:cNvSpPr/>
          <p:nvPr/>
        </p:nvSpPr>
        <p:spPr>
          <a:xfrm>
            <a:off x="7327900" y="1635886"/>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5" name="Flowchart: Preparation 154">
            <a:extLst>
              <a:ext uri="{FF2B5EF4-FFF2-40B4-BE49-F238E27FC236}">
                <a16:creationId xmlns:a16="http://schemas.microsoft.com/office/drawing/2014/main" id="{12514FAC-1258-E5B5-C9F0-E538DC062B3D}"/>
              </a:ext>
            </a:extLst>
          </p:cNvPr>
          <p:cNvSpPr/>
          <p:nvPr/>
        </p:nvSpPr>
        <p:spPr>
          <a:xfrm>
            <a:off x="7327900" y="3101152"/>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8" name="Flowchart: Preparation 157">
            <a:extLst>
              <a:ext uri="{FF2B5EF4-FFF2-40B4-BE49-F238E27FC236}">
                <a16:creationId xmlns:a16="http://schemas.microsoft.com/office/drawing/2014/main" id="{731F4737-9218-D146-C32F-28F01962F7B1}"/>
              </a:ext>
            </a:extLst>
          </p:cNvPr>
          <p:cNvSpPr/>
          <p:nvPr/>
        </p:nvSpPr>
        <p:spPr>
          <a:xfrm>
            <a:off x="7327900" y="3543901"/>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cxnSp>
        <p:nvCxnSpPr>
          <p:cNvPr id="166" name="Straight Arrow Connector 165">
            <a:extLst>
              <a:ext uri="{FF2B5EF4-FFF2-40B4-BE49-F238E27FC236}">
                <a16:creationId xmlns:a16="http://schemas.microsoft.com/office/drawing/2014/main" id="{56DC28F8-9DB3-1B90-559B-71465D6F5964}"/>
              </a:ext>
            </a:extLst>
          </p:cNvPr>
          <p:cNvCxnSpPr>
            <a:cxnSpLocks/>
            <a:stCxn id="134" idx="3"/>
            <a:endCxn id="169" idx="1"/>
          </p:cNvCxnSpPr>
          <p:nvPr/>
        </p:nvCxnSpPr>
        <p:spPr>
          <a:xfrm>
            <a:off x="6496050" y="4157039"/>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C6DBA60-2A88-0466-BD68-D87308C81072}"/>
              </a:ext>
            </a:extLst>
          </p:cNvPr>
          <p:cNvCxnSpPr>
            <a:cxnSpLocks/>
            <a:stCxn id="136" idx="3"/>
            <a:endCxn id="171" idx="1"/>
          </p:cNvCxnSpPr>
          <p:nvPr/>
        </p:nvCxnSpPr>
        <p:spPr>
          <a:xfrm>
            <a:off x="6496050" y="4554967"/>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9" name="Flowchart: Preparation 168">
            <a:extLst>
              <a:ext uri="{FF2B5EF4-FFF2-40B4-BE49-F238E27FC236}">
                <a16:creationId xmlns:a16="http://schemas.microsoft.com/office/drawing/2014/main" id="{6DECBB29-E609-779C-CD61-1469CF5C8FBF}"/>
              </a:ext>
            </a:extLst>
          </p:cNvPr>
          <p:cNvSpPr/>
          <p:nvPr/>
        </p:nvSpPr>
        <p:spPr>
          <a:xfrm>
            <a:off x="7327900" y="3991837"/>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71" name="Flowchart: Preparation 170">
            <a:extLst>
              <a:ext uri="{FF2B5EF4-FFF2-40B4-BE49-F238E27FC236}">
                <a16:creationId xmlns:a16="http://schemas.microsoft.com/office/drawing/2014/main" id="{1DBEBF29-3514-8E71-08D4-113A07F11EE0}"/>
              </a:ext>
            </a:extLst>
          </p:cNvPr>
          <p:cNvSpPr/>
          <p:nvPr/>
        </p:nvSpPr>
        <p:spPr>
          <a:xfrm>
            <a:off x="7327900" y="4389765"/>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cxnSp>
        <p:nvCxnSpPr>
          <p:cNvPr id="175" name="Straight Arrow Connector 174">
            <a:extLst>
              <a:ext uri="{FF2B5EF4-FFF2-40B4-BE49-F238E27FC236}">
                <a16:creationId xmlns:a16="http://schemas.microsoft.com/office/drawing/2014/main" id="{D59C4157-5517-09CE-337D-B392437C46D6}"/>
              </a:ext>
            </a:extLst>
          </p:cNvPr>
          <p:cNvCxnSpPr>
            <a:cxnSpLocks/>
            <a:stCxn id="130" idx="3"/>
            <a:endCxn id="186" idx="1"/>
          </p:cNvCxnSpPr>
          <p:nvPr/>
        </p:nvCxnSpPr>
        <p:spPr>
          <a:xfrm flipV="1">
            <a:off x="6496050" y="2313733"/>
            <a:ext cx="831850" cy="1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242C4698-096C-276D-EF66-E6F060A0862A}"/>
              </a:ext>
            </a:extLst>
          </p:cNvPr>
          <p:cNvCxnSpPr>
            <a:cxnSpLocks/>
            <a:stCxn id="132" idx="3"/>
          </p:cNvCxnSpPr>
          <p:nvPr/>
        </p:nvCxnSpPr>
        <p:spPr>
          <a:xfrm>
            <a:off x="6496050" y="2711660"/>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6" name="Flowchart: Preparation 185">
            <a:extLst>
              <a:ext uri="{FF2B5EF4-FFF2-40B4-BE49-F238E27FC236}">
                <a16:creationId xmlns:a16="http://schemas.microsoft.com/office/drawing/2014/main" id="{33929DDE-1A15-E0F3-2AB6-9397E6B83D31}"/>
              </a:ext>
            </a:extLst>
          </p:cNvPr>
          <p:cNvSpPr/>
          <p:nvPr/>
        </p:nvSpPr>
        <p:spPr>
          <a:xfrm>
            <a:off x="7327900" y="2148531"/>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89" name="Flowchart: Preparation 188">
            <a:extLst>
              <a:ext uri="{FF2B5EF4-FFF2-40B4-BE49-F238E27FC236}">
                <a16:creationId xmlns:a16="http://schemas.microsoft.com/office/drawing/2014/main" id="{0B6A0863-F5A9-3BB2-6C45-3E51C258FBCA}"/>
              </a:ext>
            </a:extLst>
          </p:cNvPr>
          <p:cNvSpPr/>
          <p:nvPr/>
        </p:nvSpPr>
        <p:spPr>
          <a:xfrm>
            <a:off x="7327900" y="2546458"/>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Tree>
    <p:extLst>
      <p:ext uri="{BB962C8B-B14F-4D97-AF65-F5344CB8AC3E}">
        <p14:creationId xmlns:p14="http://schemas.microsoft.com/office/powerpoint/2010/main" val="267381438"/>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9DF3D226-EC4B-4339-1D63-FD5FADD61CDB}"/>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A384882D-9203-5F0F-2162-56B248A41F3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A712E5B7-7256-DED0-9BA1-483B66DF5F62}"/>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18B2A69B-887B-1E27-28DE-A46927DD8717}"/>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B8856185-A174-83C5-2F2D-3D0F73C82E62}"/>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32A71AB7-C10D-7BA7-86CF-610A978BE2DE}"/>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C772DEE5-FCAF-67A3-25F7-4B063DF6089E}"/>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2F831948-8C2F-047D-8DFA-378DB1629976}"/>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6D8D9B57-EDD2-43E3-89C2-96AC22D8D05B}"/>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CB5FD0F4-1E61-84E8-59D6-81F187482637}"/>
              </a:ext>
            </a:extLst>
          </p:cNvPr>
          <p:cNvSpPr/>
          <p:nvPr/>
        </p:nvSpPr>
        <p:spPr>
          <a:xfrm>
            <a:off x="3022670" y="292696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E5DB5132-BE46-23FD-1DF4-E7D895F8D7ED}"/>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PREPROCESSING</a:t>
            </a:r>
            <a:endParaRPr sz="1700" dirty="0">
              <a:solidFill>
                <a:srgbClr val="00B050"/>
              </a:solidFill>
              <a:latin typeface="Play"/>
              <a:ea typeface="Play"/>
              <a:cs typeface="Play"/>
              <a:sym typeface="Play"/>
            </a:endParaRPr>
          </a:p>
        </p:txBody>
      </p:sp>
      <p:sp>
        <p:nvSpPr>
          <p:cNvPr id="420" name="Google Shape;420;p48">
            <a:extLst>
              <a:ext uri="{FF2B5EF4-FFF2-40B4-BE49-F238E27FC236}">
                <a16:creationId xmlns:a16="http://schemas.microsoft.com/office/drawing/2014/main" id="{0D1E2EB6-D7AD-4F49-3038-164A72606FE8}"/>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A9914E01-7FC1-43B6-16B9-47F2E5207365}"/>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D24CF1B2-EA2F-342B-9149-F0D16F882E0D}"/>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EE7909D2-92CC-349C-BCC1-1473D1CE20D9}"/>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662491C3-33F5-A23E-9149-E8A262EA8DA5}"/>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973285BD-B8A2-B39A-E768-0E7ED7A93D78}"/>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8C881E4E-C347-F1CF-3F7C-F9018CA87A1C}"/>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1BC667A5-4122-7F8D-763C-AA5037A3B198}"/>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8E2591BB-19CB-20B0-202A-91DE0EFB0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CB12140A-4DF7-618D-642A-DC3BAADFF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02CCB12A-4A92-442C-BD34-6ABECC833E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1CE5E8AB-E116-3D91-72EA-A394FC3190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3780611742"/>
      </p:ext>
    </p:extLst>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a:t>
            </a:r>
            <a:endParaRPr dirty="0"/>
          </a:p>
        </p:txBody>
      </p:sp>
      <p:sp>
        <p:nvSpPr>
          <p:cNvPr id="441" name="Google Shape;441;p49"/>
          <p:cNvSpPr txBox="1"/>
          <p:nvPr/>
        </p:nvSpPr>
        <p:spPr>
          <a:xfrm>
            <a:off x="-162000" y="1740081"/>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CNN 128x128</a:t>
            </a:r>
            <a:endParaRPr sz="1700" dirty="0">
              <a:solidFill>
                <a:schemeClr val="lt1"/>
              </a:solidFill>
              <a:latin typeface="Play"/>
              <a:ea typeface="Play"/>
              <a:cs typeface="Play"/>
              <a:sym typeface="Play"/>
            </a:endParaRPr>
          </a:p>
        </p:txBody>
      </p:sp>
      <p:sp>
        <p:nvSpPr>
          <p:cNvPr id="442" name="Google Shape;442;p49"/>
          <p:cNvSpPr txBox="1"/>
          <p:nvPr/>
        </p:nvSpPr>
        <p:spPr>
          <a:xfrm>
            <a:off x="-152507" y="1949486"/>
            <a:ext cx="2127300" cy="7055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A convolutional neural network trained on the 128x128 image dataset</a:t>
            </a:r>
            <a:endParaRPr dirty="0">
              <a:solidFill>
                <a:schemeClr val="lt2"/>
              </a:solidFill>
              <a:latin typeface="Source Sans Pro"/>
              <a:ea typeface="Source Sans Pro"/>
              <a:cs typeface="Source Sans Pro"/>
              <a:sym typeface="Source Sans Pro"/>
            </a:endParaRPr>
          </a:p>
        </p:txBody>
      </p:sp>
      <p:cxnSp>
        <p:nvCxnSpPr>
          <p:cNvPr id="443" name="Google Shape;443;p49"/>
          <p:cNvCxnSpPr>
            <a:stCxn id="444" idx="6"/>
            <a:endCxn id="445" idx="2"/>
          </p:cNvCxnSpPr>
          <p:nvPr/>
        </p:nvCxnSpPr>
        <p:spPr>
          <a:xfrm>
            <a:off x="966925"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algn="bl" rotWithShape="0">
              <a:schemeClr val="dk2">
                <a:alpha val="50000"/>
              </a:schemeClr>
            </a:outerShdw>
          </a:effectLst>
        </p:spPr>
      </p:cxnSp>
      <p:sp>
        <p:nvSpPr>
          <p:cNvPr id="446" name="Google Shape;446;p49"/>
          <p:cNvSpPr txBox="1"/>
          <p:nvPr/>
        </p:nvSpPr>
        <p:spPr>
          <a:xfrm>
            <a:off x="1699203" y="3643125"/>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CNN 224x224</a:t>
            </a:r>
            <a:endParaRPr sz="1700" dirty="0">
              <a:solidFill>
                <a:schemeClr val="lt1"/>
              </a:solidFill>
              <a:latin typeface="Play"/>
              <a:ea typeface="Play"/>
              <a:cs typeface="Play"/>
              <a:sym typeface="Play"/>
            </a:endParaRPr>
          </a:p>
        </p:txBody>
      </p:sp>
      <p:sp>
        <p:nvSpPr>
          <p:cNvPr id="447" name="Google Shape;447;p49"/>
          <p:cNvSpPr txBox="1"/>
          <p:nvPr/>
        </p:nvSpPr>
        <p:spPr>
          <a:xfrm>
            <a:off x="1699203" y="3855641"/>
            <a:ext cx="2127300" cy="630000"/>
          </a:xfrm>
          <a:prstGeom prst="rect">
            <a:avLst/>
          </a:prstGeom>
          <a:noFill/>
          <a:ln>
            <a:noFill/>
          </a:ln>
        </p:spPr>
        <p:txBody>
          <a:bodyPr spcFirstLastPara="1" wrap="square" lIns="91425" tIns="91425" rIns="91425" bIns="91425" anchor="t" anchorCtr="0">
            <a:noAutofit/>
          </a:bodyPr>
          <a:lstStyle/>
          <a:p>
            <a:pPr lvl="0" algn="ctr"/>
            <a:r>
              <a:rPr lang="en-US" dirty="0">
                <a:solidFill>
                  <a:schemeClr val="lt2"/>
                </a:solidFill>
                <a:latin typeface="Source Sans Pro"/>
                <a:ea typeface="Source Sans Pro"/>
                <a:cs typeface="Source Sans Pro"/>
                <a:sym typeface="Source Sans Pro"/>
              </a:rPr>
              <a:t>A convolutional neural network trained on the 128x128 image dataset</a:t>
            </a:r>
          </a:p>
        </p:txBody>
      </p:sp>
      <p:sp>
        <p:nvSpPr>
          <p:cNvPr id="448" name="Google Shape;448;p49"/>
          <p:cNvSpPr txBox="1"/>
          <p:nvPr/>
        </p:nvSpPr>
        <p:spPr>
          <a:xfrm>
            <a:off x="3560407" y="1740081"/>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ResNet-50</a:t>
            </a:r>
            <a:endParaRPr sz="1700" dirty="0">
              <a:solidFill>
                <a:schemeClr val="lt1"/>
              </a:solidFill>
              <a:latin typeface="Play"/>
              <a:ea typeface="Play"/>
              <a:cs typeface="Play"/>
              <a:sym typeface="Play"/>
            </a:endParaRPr>
          </a:p>
        </p:txBody>
      </p:sp>
      <p:sp>
        <p:nvSpPr>
          <p:cNvPr id="449" name="Google Shape;449;p49"/>
          <p:cNvSpPr txBox="1"/>
          <p:nvPr/>
        </p:nvSpPr>
        <p:spPr>
          <a:xfrm>
            <a:off x="3560407" y="1987238"/>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Transfer learning from the existing model onto the 224x224 image dataset</a:t>
            </a:r>
            <a:endParaRPr dirty="0">
              <a:solidFill>
                <a:schemeClr val="lt2"/>
              </a:solidFill>
              <a:latin typeface="Source Sans Pro"/>
              <a:ea typeface="Source Sans Pro"/>
              <a:cs typeface="Source Sans Pro"/>
              <a:sym typeface="Source Sans Pro"/>
            </a:endParaRPr>
          </a:p>
        </p:txBody>
      </p:sp>
      <p:sp>
        <p:nvSpPr>
          <p:cNvPr id="444" name="Google Shape;444;p49"/>
          <p:cNvSpPr/>
          <p:nvPr/>
        </p:nvSpPr>
        <p:spPr>
          <a:xfrm>
            <a:off x="804925"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2671373"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4537821"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6404269"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 name="Google Shape;452;p49"/>
          <p:cNvCxnSpPr>
            <a:stCxn id="445" idx="6"/>
            <a:endCxn id="450" idx="2"/>
          </p:cNvCxnSpPr>
          <p:nvPr/>
        </p:nvCxnSpPr>
        <p:spPr>
          <a:xfrm>
            <a:off x="2833373"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453" name="Google Shape;453;p49"/>
          <p:cNvCxnSpPr>
            <a:stCxn id="450" idx="6"/>
            <a:endCxn id="451" idx="2"/>
          </p:cNvCxnSpPr>
          <p:nvPr/>
        </p:nvCxnSpPr>
        <p:spPr>
          <a:xfrm>
            <a:off x="4699821"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sp>
        <p:nvSpPr>
          <p:cNvPr id="454" name="Google Shape;454;p49"/>
          <p:cNvSpPr txBox="1"/>
          <p:nvPr/>
        </p:nvSpPr>
        <p:spPr>
          <a:xfrm>
            <a:off x="5421610" y="3643125"/>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EfficientNetV2-B0</a:t>
            </a:r>
            <a:endParaRPr sz="1700" dirty="0">
              <a:solidFill>
                <a:schemeClr val="lt1"/>
              </a:solidFill>
              <a:latin typeface="Play"/>
              <a:ea typeface="Play"/>
              <a:cs typeface="Play"/>
              <a:sym typeface="Play"/>
            </a:endParaRPr>
          </a:p>
        </p:txBody>
      </p:sp>
      <p:sp>
        <p:nvSpPr>
          <p:cNvPr id="455" name="Google Shape;455;p49"/>
          <p:cNvSpPr txBox="1"/>
          <p:nvPr/>
        </p:nvSpPr>
        <p:spPr>
          <a:xfrm>
            <a:off x="5421600" y="3972225"/>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endParaRPr>
              <a:solidFill>
                <a:schemeClr val="lt2"/>
              </a:solidFill>
              <a:latin typeface="Source Sans Pro"/>
              <a:ea typeface="Source Sans Pro"/>
              <a:cs typeface="Source Sans Pro"/>
              <a:sym typeface="Source Sans Pro"/>
            </a:endParaRPr>
          </a:p>
        </p:txBody>
      </p:sp>
      <p:sp>
        <p:nvSpPr>
          <p:cNvPr id="456" name="Google Shape;456;p49"/>
          <p:cNvSpPr txBox="1"/>
          <p:nvPr/>
        </p:nvSpPr>
        <p:spPr>
          <a:xfrm>
            <a:off x="5421600" y="3855641"/>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Transfer learning from the existing model onto the 224x224 image dataset</a:t>
            </a:r>
            <a:endParaRPr dirty="0">
              <a:solidFill>
                <a:schemeClr val="lt2"/>
              </a:solidFill>
              <a:latin typeface="Source Sans Pro"/>
              <a:ea typeface="Source Sans Pro"/>
              <a:cs typeface="Source Sans Pro"/>
              <a:sym typeface="Source Sans Pro"/>
            </a:endParaRPr>
          </a:p>
        </p:txBody>
      </p:sp>
      <p:sp>
        <p:nvSpPr>
          <p:cNvPr id="457" name="Google Shape;457;p49"/>
          <p:cNvSpPr/>
          <p:nvPr/>
        </p:nvSpPr>
        <p:spPr>
          <a:xfrm>
            <a:off x="657600" y="1191449"/>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1</a:t>
            </a:r>
            <a:endParaRPr sz="1700" dirty="0">
              <a:latin typeface="Play"/>
              <a:ea typeface="Play"/>
              <a:cs typeface="Play"/>
              <a:sym typeface="Play"/>
            </a:endParaRPr>
          </a:p>
        </p:txBody>
      </p:sp>
      <p:sp>
        <p:nvSpPr>
          <p:cNvPr id="458" name="Google Shape;458;p49"/>
          <p:cNvSpPr/>
          <p:nvPr/>
        </p:nvSpPr>
        <p:spPr>
          <a:xfrm>
            <a:off x="2516176" y="3091650"/>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459" name="Google Shape;459;p49"/>
          <p:cNvSpPr/>
          <p:nvPr/>
        </p:nvSpPr>
        <p:spPr>
          <a:xfrm>
            <a:off x="4374778" y="1191449"/>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sp>
        <p:nvSpPr>
          <p:cNvPr id="460" name="Google Shape;460;p49"/>
          <p:cNvSpPr/>
          <p:nvPr/>
        </p:nvSpPr>
        <p:spPr>
          <a:xfrm>
            <a:off x="6241222" y="3091662"/>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4</a:t>
            </a:r>
            <a:endParaRPr sz="1700">
              <a:latin typeface="Play"/>
              <a:ea typeface="Play"/>
              <a:cs typeface="Play"/>
              <a:sym typeface="Play"/>
            </a:endParaRPr>
          </a:p>
        </p:txBody>
      </p:sp>
      <p:sp>
        <p:nvSpPr>
          <p:cNvPr id="2" name="Google Shape;451;p49">
            <a:extLst>
              <a:ext uri="{FF2B5EF4-FFF2-40B4-BE49-F238E27FC236}">
                <a16:creationId xmlns:a16="http://schemas.microsoft.com/office/drawing/2014/main" id="{35422529-27A3-7FA5-7E8B-A42E40824FDA}"/>
              </a:ext>
            </a:extLst>
          </p:cNvPr>
          <p:cNvSpPr/>
          <p:nvPr/>
        </p:nvSpPr>
        <p:spPr>
          <a:xfrm>
            <a:off x="8262000"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Google Shape;453;p49">
            <a:extLst>
              <a:ext uri="{FF2B5EF4-FFF2-40B4-BE49-F238E27FC236}">
                <a16:creationId xmlns:a16="http://schemas.microsoft.com/office/drawing/2014/main" id="{683665C2-AB1A-DC17-450D-805ADF5B9E9C}"/>
              </a:ext>
            </a:extLst>
          </p:cNvPr>
          <p:cNvCxnSpPr>
            <a:cxnSpLocks/>
            <a:stCxn id="451" idx="6"/>
            <a:endCxn id="2" idx="2"/>
          </p:cNvCxnSpPr>
          <p:nvPr/>
        </p:nvCxnSpPr>
        <p:spPr>
          <a:xfrm>
            <a:off x="6566269" y="2858900"/>
            <a:ext cx="1695731"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sp>
        <p:nvSpPr>
          <p:cNvPr id="6" name="Google Shape;448;p49">
            <a:extLst>
              <a:ext uri="{FF2B5EF4-FFF2-40B4-BE49-F238E27FC236}">
                <a16:creationId xmlns:a16="http://schemas.microsoft.com/office/drawing/2014/main" id="{C5323843-5CB2-FDD2-3F72-D0C389890EFC}"/>
              </a:ext>
            </a:extLst>
          </p:cNvPr>
          <p:cNvSpPr txBox="1"/>
          <p:nvPr/>
        </p:nvSpPr>
        <p:spPr>
          <a:xfrm>
            <a:off x="7282800" y="1735434"/>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ConvNextBase</a:t>
            </a:r>
            <a:endParaRPr sz="1700" dirty="0">
              <a:solidFill>
                <a:schemeClr val="lt1"/>
              </a:solidFill>
              <a:latin typeface="Play"/>
              <a:ea typeface="Play"/>
              <a:cs typeface="Play"/>
              <a:sym typeface="Play"/>
            </a:endParaRPr>
          </a:p>
        </p:txBody>
      </p:sp>
      <p:sp>
        <p:nvSpPr>
          <p:cNvPr id="7" name="Google Shape;449;p49">
            <a:extLst>
              <a:ext uri="{FF2B5EF4-FFF2-40B4-BE49-F238E27FC236}">
                <a16:creationId xmlns:a16="http://schemas.microsoft.com/office/drawing/2014/main" id="{AB21D3CC-1B56-EE62-F5E2-9BA3E5CA0D11}"/>
              </a:ext>
            </a:extLst>
          </p:cNvPr>
          <p:cNvSpPr txBox="1"/>
          <p:nvPr/>
        </p:nvSpPr>
        <p:spPr>
          <a:xfrm>
            <a:off x="7198350" y="1917348"/>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Existing large vision model trained onto the 224x224 image dataset</a:t>
            </a:r>
            <a:endParaRPr dirty="0">
              <a:solidFill>
                <a:schemeClr val="lt2"/>
              </a:solidFill>
              <a:latin typeface="Source Sans Pro"/>
              <a:ea typeface="Source Sans Pro"/>
              <a:cs typeface="Source Sans Pro"/>
              <a:sym typeface="Source Sans Pro"/>
            </a:endParaRPr>
          </a:p>
        </p:txBody>
      </p:sp>
      <p:sp>
        <p:nvSpPr>
          <p:cNvPr id="8" name="Google Shape;459;p49">
            <a:extLst>
              <a:ext uri="{FF2B5EF4-FFF2-40B4-BE49-F238E27FC236}">
                <a16:creationId xmlns:a16="http://schemas.microsoft.com/office/drawing/2014/main" id="{FA6B5354-917D-0DA8-8D56-6E529C35A633}"/>
              </a:ext>
            </a:extLst>
          </p:cNvPr>
          <p:cNvSpPr/>
          <p:nvPr/>
        </p:nvSpPr>
        <p:spPr>
          <a:xfrm>
            <a:off x="8097171" y="1186802"/>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5</a:t>
            </a:r>
            <a:endParaRPr sz="1700" dirty="0">
              <a:latin typeface="Play"/>
              <a:ea typeface="Play"/>
              <a:cs typeface="Play"/>
              <a:sym typeface="Play"/>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3E85AF09-050D-9126-B324-094A76A95D66}"/>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4D0FEA2B-43F5-8552-B9C8-A0238A6676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028063D7-2B6E-8248-A9C3-E216F01323EE}"/>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2BE13CCF-6C12-A406-EF0B-4555E15F4B56}"/>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27E1C49D-F672-6299-C3AC-BB8AAE292A2E}"/>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F38507D0-60F1-4815-BBC7-4BB888B3A979}"/>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7C29B47E-7F95-E6B8-82C9-97EE615B776E}"/>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C227E50D-1AFC-9AD2-EEBB-164577B88C6B}"/>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EECBDC98-904E-3AAD-E582-68B6BE9864D6}"/>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0CE40699-5E5A-9B50-5FB6-125A9009C32D}"/>
              </a:ext>
            </a:extLst>
          </p:cNvPr>
          <p:cNvSpPr/>
          <p:nvPr/>
        </p:nvSpPr>
        <p:spPr>
          <a:xfrm>
            <a:off x="3022670" y="292696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AA31255B-5FB8-EEEF-7B2C-D7D905CBD9C5}"/>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PREPROCESSING</a:t>
            </a:r>
            <a:endParaRPr sz="1700" dirty="0">
              <a:solidFill>
                <a:srgbClr val="00B050"/>
              </a:solidFill>
              <a:latin typeface="Play"/>
              <a:ea typeface="Play"/>
              <a:cs typeface="Play"/>
              <a:sym typeface="Play"/>
            </a:endParaRPr>
          </a:p>
        </p:txBody>
      </p:sp>
      <p:sp>
        <p:nvSpPr>
          <p:cNvPr id="420" name="Google Shape;420;p48">
            <a:extLst>
              <a:ext uri="{FF2B5EF4-FFF2-40B4-BE49-F238E27FC236}">
                <a16:creationId xmlns:a16="http://schemas.microsoft.com/office/drawing/2014/main" id="{110A78AC-4E9E-D98D-E1A9-43179ABA4134}"/>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D86602C3-4849-B31B-7C88-BA56F8CF7708}"/>
              </a:ext>
            </a:extLst>
          </p:cNvPr>
          <p:cNvSpPr/>
          <p:nvPr/>
        </p:nvSpPr>
        <p:spPr>
          <a:xfrm>
            <a:off x="3022670" y="375373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9A01A663-058D-89A6-2463-68F1F3706EAC}"/>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MODELING</a:t>
            </a:r>
            <a:endParaRPr sz="1700" dirty="0">
              <a:solidFill>
                <a:srgbClr val="00B050"/>
              </a:solidFill>
              <a:latin typeface="Play"/>
              <a:ea typeface="Play"/>
              <a:cs typeface="Play"/>
              <a:sym typeface="Play"/>
            </a:endParaRPr>
          </a:p>
        </p:txBody>
      </p:sp>
      <p:sp>
        <p:nvSpPr>
          <p:cNvPr id="423" name="Google Shape;423;p48">
            <a:extLst>
              <a:ext uri="{FF2B5EF4-FFF2-40B4-BE49-F238E27FC236}">
                <a16:creationId xmlns:a16="http://schemas.microsoft.com/office/drawing/2014/main" id="{DC5B160B-31AD-FA81-604A-F7E44ABD19B5}"/>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5FF972BF-45AC-10FF-3299-BA38AAB145EF}"/>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57600FA0-4D83-FA3A-2382-E320E72054FF}"/>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DEC99A41-EE83-E2C2-120E-88CF0E7A2374}"/>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B5C6B550-B95B-561B-3A4C-C935185DB67C}"/>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386D1A23-7D62-86F3-D1A5-3A13EE03C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BB50DA56-443A-AF74-B6E6-ECB8CDE6CD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66EB6584-B2DC-C6E7-093B-5B3275DBC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53482C5E-84E1-BC78-628A-FFB63DE797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4050625947"/>
      </p:ext>
    </p:extLst>
  </p:cSld>
  <p:clrMapOvr>
    <a:masterClrMapping/>
  </p:clrMapOvr>
  <mc:AlternateContent xmlns:mc="http://schemas.openxmlformats.org/markup-compatibility/2006">
    <mc:Choice xmlns:p14="http://schemas.microsoft.com/office/powerpoint/2010/main" Requires="p14">
      <p:transition spd="slow" p14:dur="2000">
        <p14:prism dir="u"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Little Background</a:t>
            </a:r>
            <a:endParaRPr dirty="0"/>
          </a:p>
        </p:txBody>
      </p:sp>
      <p:sp>
        <p:nvSpPr>
          <p:cNvPr id="265" name="Google Shape;265;p38"/>
          <p:cNvSpPr txBox="1">
            <a:spLocks noGrp="1"/>
          </p:cNvSpPr>
          <p:nvPr>
            <p:ph type="title" idx="2"/>
          </p:nvPr>
        </p:nvSpPr>
        <p:spPr>
          <a:xfrm>
            <a:off x="720025" y="1348200"/>
            <a:ext cx="7704000" cy="351000"/>
          </a:xfrm>
          <a:prstGeom prst="rect">
            <a:avLst/>
          </a:prstGeom>
        </p:spPr>
        <p:txBody>
          <a:bodyPr spcFirstLastPara="1" wrap="square" lIns="91425" tIns="91425" rIns="91425" bIns="91425" anchor="b" anchorCtr="0">
            <a:noAutofit/>
          </a:bodyPr>
          <a:lstStyle/>
          <a:p>
            <a:r>
              <a:rPr lang="en" dirty="0"/>
              <a:t>Recent years have seen the dramatics rise of AI, becoming the buzzword of the tech industry</a:t>
            </a:r>
            <a:endParaRPr dirty="0"/>
          </a:p>
        </p:txBody>
      </p:sp>
      <p:sp>
        <p:nvSpPr>
          <p:cNvPr id="266" name="Google Shape;266;p38"/>
          <p:cNvSpPr txBox="1">
            <a:spLocks noGrp="1"/>
          </p:cNvSpPr>
          <p:nvPr>
            <p:ph type="subTitle" idx="1"/>
          </p:nvPr>
        </p:nvSpPr>
        <p:spPr>
          <a:xfrm>
            <a:off x="720025" y="1699150"/>
            <a:ext cx="7704000" cy="623400"/>
          </a:xfrm>
          <a:prstGeom prst="rect">
            <a:avLst/>
          </a:prstGeom>
        </p:spPr>
        <p:txBody>
          <a:bodyPr spcFirstLastPara="1" wrap="square" lIns="91425" tIns="91425" rIns="91425" bIns="91425" anchor="t" anchorCtr="0">
            <a:noAutofit/>
          </a:bodyPr>
          <a:lstStyle/>
          <a:p>
            <a:pPr marL="0" indent="0"/>
            <a:r>
              <a:rPr lang="en" dirty="0"/>
              <a:t>The rapid ascent of AI also brings many risks associated with it</a:t>
            </a:r>
          </a:p>
          <a:p>
            <a:pPr marL="0" lvl="0" indent="0" algn="l" rtl="0">
              <a:spcBef>
                <a:spcPts val="0"/>
              </a:spcBef>
              <a:spcAft>
                <a:spcPts val="0"/>
              </a:spcAft>
              <a:buNone/>
            </a:pPr>
            <a:endParaRPr dirty="0"/>
          </a:p>
        </p:txBody>
      </p:sp>
      <p:sp>
        <p:nvSpPr>
          <p:cNvPr id="267" name="Google Shape;267;p38"/>
          <p:cNvSpPr txBox="1">
            <a:spLocks noGrp="1"/>
          </p:cNvSpPr>
          <p:nvPr>
            <p:ph type="title" idx="3"/>
          </p:nvPr>
        </p:nvSpPr>
        <p:spPr>
          <a:xfrm>
            <a:off x="720025" y="2491150"/>
            <a:ext cx="7704000" cy="351000"/>
          </a:xfrm>
          <a:prstGeom prst="rect">
            <a:avLst/>
          </a:prstGeom>
        </p:spPr>
        <p:txBody>
          <a:bodyPr spcFirstLastPara="1" wrap="square" lIns="91425" tIns="91425" rIns="91425" bIns="91425" anchor="b" anchorCtr="0">
            <a:noAutofit/>
          </a:bodyPr>
          <a:lstStyle/>
          <a:p>
            <a:pPr lvl="0"/>
            <a:r>
              <a:rPr lang="en-US" dirty="0"/>
              <a:t>Our company is a software startup focused on computer vision</a:t>
            </a:r>
            <a:endParaRPr dirty="0"/>
          </a:p>
        </p:txBody>
      </p:sp>
      <p:sp>
        <p:nvSpPr>
          <p:cNvPr id="268" name="Google Shape;268;p38"/>
          <p:cNvSpPr txBox="1">
            <a:spLocks noGrp="1"/>
          </p:cNvSpPr>
          <p:nvPr>
            <p:ph type="subTitle" idx="4"/>
          </p:nvPr>
        </p:nvSpPr>
        <p:spPr>
          <a:xfrm>
            <a:off x="720025" y="2842150"/>
            <a:ext cx="7704000" cy="623400"/>
          </a:xfrm>
          <a:prstGeom prst="rect">
            <a:avLst/>
          </a:prstGeom>
        </p:spPr>
        <p:txBody>
          <a:bodyPr spcFirstLastPara="1" wrap="square" lIns="91425" tIns="91425" rIns="91425" bIns="91425" anchor="t" anchorCtr="0">
            <a:noAutofit/>
          </a:bodyPr>
          <a:lstStyle/>
          <a:p>
            <a:pPr marL="0" indent="0"/>
            <a:r>
              <a:rPr lang="en-US" dirty="0"/>
              <a:t>Multiple clients approached us each asking for some kind of image recognition model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7"/>
          <p:cNvSpPr txBox="1">
            <a:spLocks noGrp="1"/>
          </p:cNvSpPr>
          <p:nvPr>
            <p:ph type="title"/>
          </p:nvPr>
        </p:nvSpPr>
        <p:spPr>
          <a:xfrm>
            <a:off x="4456850" y="1232712"/>
            <a:ext cx="41835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Training Accuracies</a:t>
            </a:r>
            <a:endParaRPr sz="3600" dirty="0"/>
          </a:p>
        </p:txBody>
      </p:sp>
      <p:sp>
        <p:nvSpPr>
          <p:cNvPr id="597" name="Google Shape;597;p57"/>
          <p:cNvSpPr txBox="1">
            <a:spLocks noGrp="1"/>
          </p:cNvSpPr>
          <p:nvPr>
            <p:ph type="subTitle" idx="1"/>
          </p:nvPr>
        </p:nvSpPr>
        <p:spPr>
          <a:xfrm>
            <a:off x="4456850" y="1879486"/>
            <a:ext cx="4183500" cy="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Comparison across the candidate models</a:t>
            </a:r>
            <a:endParaRPr dirty="0"/>
          </a:p>
        </p:txBody>
      </p:sp>
      <p:sp>
        <p:nvSpPr>
          <p:cNvPr id="598" name="Google Shape;598;p57"/>
          <p:cNvSpPr txBox="1">
            <a:spLocks noGrp="1"/>
          </p:cNvSpPr>
          <p:nvPr>
            <p:ph type="title" idx="2"/>
          </p:nvPr>
        </p:nvSpPr>
        <p:spPr>
          <a:xfrm>
            <a:off x="4456850" y="1624789"/>
            <a:ext cx="41835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Training vs. Testing</a:t>
            </a:r>
            <a:endParaRPr sz="3600" dirty="0"/>
          </a:p>
        </p:txBody>
      </p:sp>
      <p:sp>
        <p:nvSpPr>
          <p:cNvPr id="599" name="Google Shape;599;p57"/>
          <p:cNvSpPr txBox="1">
            <a:spLocks noGrp="1"/>
          </p:cNvSpPr>
          <p:nvPr>
            <p:ph type="subTitle" idx="3"/>
          </p:nvPr>
        </p:nvSpPr>
        <p:spPr>
          <a:xfrm>
            <a:off x="4456850" y="2271574"/>
            <a:ext cx="4183500" cy="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Accuracy comparison between training and testing datasets across the models</a:t>
            </a:r>
            <a:endParaRPr dirty="0"/>
          </a:p>
        </p:txBody>
      </p:sp>
      <p:pic>
        <p:nvPicPr>
          <p:cNvPr id="3" name="Picture 2">
            <a:extLst>
              <a:ext uri="{FF2B5EF4-FFF2-40B4-BE49-F238E27FC236}">
                <a16:creationId xmlns:a16="http://schemas.microsoft.com/office/drawing/2014/main" id="{EEAD121F-9887-D68D-73BE-F6C726A3D262}"/>
              </a:ext>
            </a:extLst>
          </p:cNvPr>
          <p:cNvPicPr>
            <a:picLocks noChangeAspect="1"/>
          </p:cNvPicPr>
          <p:nvPr/>
        </p:nvPicPr>
        <p:blipFill>
          <a:blip r:embed="rId3"/>
          <a:stretch>
            <a:fillRect/>
          </a:stretch>
        </p:blipFill>
        <p:spPr>
          <a:xfrm>
            <a:off x="142730" y="1075452"/>
            <a:ext cx="3895020" cy="2992596"/>
          </a:xfrm>
          <a:prstGeom prst="rect">
            <a:avLst/>
          </a:prstGeom>
        </p:spPr>
      </p:pic>
      <p:pic>
        <p:nvPicPr>
          <p:cNvPr id="5" name="Picture 4">
            <a:extLst>
              <a:ext uri="{FF2B5EF4-FFF2-40B4-BE49-F238E27FC236}">
                <a16:creationId xmlns:a16="http://schemas.microsoft.com/office/drawing/2014/main" id="{A2D5C644-6582-7488-B9A4-4883BD8CF618}"/>
              </a:ext>
            </a:extLst>
          </p:cNvPr>
          <p:cNvPicPr>
            <a:picLocks noChangeAspect="1"/>
          </p:cNvPicPr>
          <p:nvPr/>
        </p:nvPicPr>
        <p:blipFill>
          <a:blip r:embed="rId4"/>
          <a:stretch>
            <a:fillRect/>
          </a:stretch>
        </p:blipFill>
        <p:spPr>
          <a:xfrm>
            <a:off x="142730" y="1075452"/>
            <a:ext cx="3895020" cy="3109212"/>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1500"/>
                                        <p:tgtEl>
                                          <p:spTgt spid="3"/>
                                        </p:tgtEl>
                                      </p:cBhvr>
                                    </p:animEffect>
                                    <p:set>
                                      <p:cBhvr>
                                        <p:cTn id="7" dur="1" fill="hold">
                                          <p:stCondLst>
                                            <p:cond delay="1499"/>
                                          </p:stCondLst>
                                        </p:cTn>
                                        <p:tgtEl>
                                          <p:spTgt spid="3"/>
                                        </p:tgtEl>
                                        <p:attrNameLst>
                                          <p:attrName>style.visibility</p:attrName>
                                        </p:attrNameLst>
                                      </p:cBhvr>
                                      <p:to>
                                        <p:strVal val="hidden"/>
                                      </p:to>
                                    </p:set>
                                  </p:childTnLst>
                                </p:cTn>
                              </p:par>
                              <p:par>
                                <p:cTn id="8" presetID="2" presetClass="exit" presetSubtype="2" fill="hold" grpId="0" nodeType="withEffect">
                                  <p:stCondLst>
                                    <p:cond delay="0"/>
                                  </p:stCondLst>
                                  <p:childTnLst>
                                    <p:anim calcmode="lin" valueType="num">
                                      <p:cBhvr additive="base">
                                        <p:cTn id="9" dur="500"/>
                                        <p:tgtEl>
                                          <p:spTgt spid="596"/>
                                        </p:tgtEl>
                                        <p:attrNameLst>
                                          <p:attrName>ppt_x</p:attrName>
                                        </p:attrNameLst>
                                      </p:cBhvr>
                                      <p:tavLst>
                                        <p:tav tm="0">
                                          <p:val>
                                            <p:strVal val="ppt_x"/>
                                          </p:val>
                                        </p:tav>
                                        <p:tav tm="100000">
                                          <p:val>
                                            <p:strVal val="1+ppt_w/2"/>
                                          </p:val>
                                        </p:tav>
                                      </p:tavLst>
                                    </p:anim>
                                    <p:anim calcmode="lin" valueType="num">
                                      <p:cBhvr additive="base">
                                        <p:cTn id="10" dur="500"/>
                                        <p:tgtEl>
                                          <p:spTgt spid="596"/>
                                        </p:tgtEl>
                                        <p:attrNameLst>
                                          <p:attrName>ppt_y</p:attrName>
                                        </p:attrNameLst>
                                      </p:cBhvr>
                                      <p:tavLst>
                                        <p:tav tm="0">
                                          <p:val>
                                            <p:strVal val="ppt_y"/>
                                          </p:val>
                                        </p:tav>
                                        <p:tav tm="100000">
                                          <p:val>
                                            <p:strVal val="ppt_y"/>
                                          </p:val>
                                        </p:tav>
                                      </p:tavLst>
                                    </p:anim>
                                    <p:set>
                                      <p:cBhvr>
                                        <p:cTn id="11" dur="1" fill="hold">
                                          <p:stCondLst>
                                            <p:cond delay="499"/>
                                          </p:stCondLst>
                                        </p:cTn>
                                        <p:tgtEl>
                                          <p:spTgt spid="596"/>
                                        </p:tgtEl>
                                        <p:attrNameLst>
                                          <p:attrName>style.visibility</p:attrName>
                                        </p:attrNameLst>
                                      </p:cBhvr>
                                      <p:to>
                                        <p:strVal val="hidden"/>
                                      </p:to>
                                    </p:set>
                                  </p:childTnLst>
                                </p:cTn>
                              </p:par>
                              <p:par>
                                <p:cTn id="12" presetID="2" presetClass="exit" presetSubtype="2" fill="hold" grpId="0" nodeType="withEffect">
                                  <p:stCondLst>
                                    <p:cond delay="0"/>
                                  </p:stCondLst>
                                  <p:childTnLst>
                                    <p:anim calcmode="lin" valueType="num">
                                      <p:cBhvr additive="base">
                                        <p:cTn id="13" dur="500"/>
                                        <p:tgtEl>
                                          <p:spTgt spid="597">
                                            <p:txEl>
                                              <p:pRg st="0" end="0"/>
                                            </p:txEl>
                                          </p:spTgt>
                                        </p:tgtEl>
                                        <p:attrNameLst>
                                          <p:attrName>ppt_x</p:attrName>
                                        </p:attrNameLst>
                                      </p:cBhvr>
                                      <p:tavLst>
                                        <p:tav tm="0">
                                          <p:val>
                                            <p:strVal val="ppt_x"/>
                                          </p:val>
                                        </p:tav>
                                        <p:tav tm="100000">
                                          <p:val>
                                            <p:strVal val="1+ppt_w/2"/>
                                          </p:val>
                                        </p:tav>
                                      </p:tavLst>
                                    </p:anim>
                                    <p:anim calcmode="lin" valueType="num">
                                      <p:cBhvr additive="base">
                                        <p:cTn id="14" dur="500"/>
                                        <p:tgtEl>
                                          <p:spTgt spid="597">
                                            <p:txEl>
                                              <p:pRg st="0" end="0"/>
                                            </p:txEl>
                                          </p:spTgt>
                                        </p:tgtEl>
                                        <p:attrNameLst>
                                          <p:attrName>ppt_y</p:attrName>
                                        </p:attrNameLst>
                                      </p:cBhvr>
                                      <p:tavLst>
                                        <p:tav tm="0">
                                          <p:val>
                                            <p:strVal val="ppt_y"/>
                                          </p:val>
                                        </p:tav>
                                        <p:tav tm="100000">
                                          <p:val>
                                            <p:strVal val="ppt_y"/>
                                          </p:val>
                                        </p:tav>
                                      </p:tavLst>
                                    </p:anim>
                                    <p:set>
                                      <p:cBhvr>
                                        <p:cTn id="15" dur="1" fill="hold">
                                          <p:stCondLst>
                                            <p:cond delay="499"/>
                                          </p:stCondLst>
                                        </p:cTn>
                                        <p:tgtEl>
                                          <p:spTgt spid="597">
                                            <p:txEl>
                                              <p:pRg st="0" end="0"/>
                                            </p:txEl>
                                          </p:spTgt>
                                        </p:tgtEl>
                                        <p:attrNameLst>
                                          <p:attrName>style.visibility</p:attrName>
                                        </p:attrNameLst>
                                      </p:cBhvr>
                                      <p:to>
                                        <p:strVal val="hidden"/>
                                      </p:to>
                                    </p:se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98"/>
                                        </p:tgtEl>
                                        <p:attrNameLst>
                                          <p:attrName>style.visibility</p:attrName>
                                        </p:attrNameLst>
                                      </p:cBhvr>
                                      <p:to>
                                        <p:strVal val="visible"/>
                                      </p:to>
                                    </p:set>
                                    <p:anim calcmode="lin" valueType="num">
                                      <p:cBhvr additive="base">
                                        <p:cTn id="19" dur="500" fill="hold"/>
                                        <p:tgtEl>
                                          <p:spTgt spid="598"/>
                                        </p:tgtEl>
                                        <p:attrNameLst>
                                          <p:attrName>ppt_x</p:attrName>
                                        </p:attrNameLst>
                                      </p:cBhvr>
                                      <p:tavLst>
                                        <p:tav tm="0">
                                          <p:val>
                                            <p:strVal val="1+#ppt_w/2"/>
                                          </p:val>
                                        </p:tav>
                                        <p:tav tm="100000">
                                          <p:val>
                                            <p:strVal val="#ppt_x"/>
                                          </p:val>
                                        </p:tav>
                                      </p:tavLst>
                                    </p:anim>
                                    <p:anim calcmode="lin" valueType="num">
                                      <p:cBhvr additive="base">
                                        <p:cTn id="20" dur="500" fill="hold"/>
                                        <p:tgtEl>
                                          <p:spTgt spid="598"/>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599">
                                            <p:txEl>
                                              <p:pRg st="0" end="0"/>
                                            </p:txEl>
                                          </p:spTgt>
                                        </p:tgtEl>
                                        <p:attrNameLst>
                                          <p:attrName>style.visibility</p:attrName>
                                        </p:attrNameLst>
                                      </p:cBhvr>
                                      <p:to>
                                        <p:strVal val="visible"/>
                                      </p:to>
                                    </p:set>
                                    <p:anim calcmode="lin" valueType="num">
                                      <p:cBhvr additive="base">
                                        <p:cTn id="24" dur="500" fill="hold"/>
                                        <p:tgtEl>
                                          <p:spTgt spid="59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599">
                                            <p:txEl>
                                              <p:pRg st="0" end="0"/>
                                            </p:txEl>
                                          </p:spTgt>
                                        </p:tgtEl>
                                        <p:attrNameLst>
                                          <p:attrName>ppt_y</p:attrName>
                                        </p:attrNameLst>
                                      </p:cBhvr>
                                      <p:tavLst>
                                        <p:tav tm="0">
                                          <p:val>
                                            <p:strVal val="#ppt_y"/>
                                          </p:val>
                                        </p:tav>
                                        <p:tav tm="100000">
                                          <p:val>
                                            <p:strVal val="#ppt_y"/>
                                          </p:val>
                                        </p:tav>
                                      </p:tavLst>
                                    </p:anim>
                                  </p:childTnLst>
                                </p:cTn>
                              </p:par>
                              <p:par>
                                <p:cTn id="26" presetID="21" presetClass="entr" presetSubtype="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7" grpId="0" build="p"/>
      <p:bldP spid="598" grpId="0"/>
      <p:bldP spid="59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713225" y="539500"/>
            <a:ext cx="6265425" cy="66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Model Training Time</a:t>
            </a:r>
            <a:endParaRPr sz="4000" dirty="0"/>
          </a:p>
        </p:txBody>
      </p:sp>
      <p:sp>
        <p:nvSpPr>
          <p:cNvPr id="591" name="Google Shape;591;p56"/>
          <p:cNvSpPr txBox="1">
            <a:spLocks noGrp="1"/>
          </p:cNvSpPr>
          <p:nvPr>
            <p:ph type="subTitle" idx="1"/>
          </p:nvPr>
        </p:nvSpPr>
        <p:spPr>
          <a:xfrm>
            <a:off x="1439287" y="1300050"/>
            <a:ext cx="6265425" cy="39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taken to train each model (normal vs. logarithmic graph)</a:t>
            </a:r>
            <a:endParaRPr dirty="0"/>
          </a:p>
        </p:txBody>
      </p:sp>
      <p:pic>
        <p:nvPicPr>
          <p:cNvPr id="3" name="Picture 2">
            <a:extLst>
              <a:ext uri="{FF2B5EF4-FFF2-40B4-BE49-F238E27FC236}">
                <a16:creationId xmlns:a16="http://schemas.microsoft.com/office/drawing/2014/main" id="{2D1E88E0-C4DE-B64D-82AC-2E86A13EF3EE}"/>
              </a:ext>
            </a:extLst>
          </p:cNvPr>
          <p:cNvPicPr>
            <a:picLocks noChangeAspect="1"/>
          </p:cNvPicPr>
          <p:nvPr/>
        </p:nvPicPr>
        <p:blipFill>
          <a:blip r:embed="rId3"/>
          <a:stretch>
            <a:fillRect/>
          </a:stretch>
        </p:blipFill>
        <p:spPr>
          <a:xfrm>
            <a:off x="761999" y="2003886"/>
            <a:ext cx="3542197" cy="2743913"/>
          </a:xfrm>
          <a:prstGeom prst="rect">
            <a:avLst/>
          </a:prstGeom>
        </p:spPr>
      </p:pic>
      <p:pic>
        <p:nvPicPr>
          <p:cNvPr id="5" name="Picture 4">
            <a:extLst>
              <a:ext uri="{FF2B5EF4-FFF2-40B4-BE49-F238E27FC236}">
                <a16:creationId xmlns:a16="http://schemas.microsoft.com/office/drawing/2014/main" id="{F8DE8359-66F1-FA8F-486A-48E5A2D3FAE1}"/>
              </a:ext>
            </a:extLst>
          </p:cNvPr>
          <p:cNvPicPr>
            <a:picLocks noChangeAspect="1"/>
          </p:cNvPicPr>
          <p:nvPr/>
        </p:nvPicPr>
        <p:blipFill>
          <a:blip r:embed="rId4"/>
          <a:stretch>
            <a:fillRect/>
          </a:stretch>
        </p:blipFill>
        <p:spPr>
          <a:xfrm>
            <a:off x="4839806" y="2003886"/>
            <a:ext cx="3557266" cy="2743914"/>
          </a:xfrm>
          <a:prstGeom prst="rect">
            <a:avLst/>
          </a:prstGeom>
        </p:spPr>
      </p:pic>
      <p:sp>
        <p:nvSpPr>
          <p:cNvPr id="6" name="Google Shape;590;p56">
            <a:extLst>
              <a:ext uri="{FF2B5EF4-FFF2-40B4-BE49-F238E27FC236}">
                <a16:creationId xmlns:a16="http://schemas.microsoft.com/office/drawing/2014/main" id="{C4FEBDEE-67E3-AEA9-9F4F-4CACC5BAB8FC}"/>
              </a:ext>
            </a:extLst>
          </p:cNvPr>
          <p:cNvSpPr txBox="1">
            <a:spLocks/>
          </p:cNvSpPr>
          <p:nvPr/>
        </p:nvSpPr>
        <p:spPr>
          <a:xfrm>
            <a:off x="761999" y="539500"/>
            <a:ext cx="7588251" cy="6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9600"/>
              <a:buFont typeface="Play"/>
              <a:buNone/>
              <a:defRPr sz="10000" b="0"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r>
              <a:rPr lang="en-US" sz="4000" dirty="0"/>
              <a:t>Cumulative Model Training Time</a:t>
            </a:r>
          </a:p>
        </p:txBody>
      </p:sp>
      <p:sp>
        <p:nvSpPr>
          <p:cNvPr id="7" name="Google Shape;591;p56">
            <a:extLst>
              <a:ext uri="{FF2B5EF4-FFF2-40B4-BE49-F238E27FC236}">
                <a16:creationId xmlns:a16="http://schemas.microsoft.com/office/drawing/2014/main" id="{210EA2B8-9551-ED32-17FA-7564141ADC12}"/>
              </a:ext>
            </a:extLst>
          </p:cNvPr>
          <p:cNvSpPr txBox="1">
            <a:spLocks/>
          </p:cNvSpPr>
          <p:nvPr/>
        </p:nvSpPr>
        <p:spPr>
          <a:xfrm>
            <a:off x="1331404" y="1310436"/>
            <a:ext cx="6449439" cy="39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9pPr>
          </a:lstStyle>
          <a:p>
            <a:pPr marL="0" indent="0" algn="ctr"/>
            <a:r>
              <a:rPr lang="en-US" dirty="0"/>
              <a:t>Cumulative time taken to train each model (normal vs. logarithmic graph)</a:t>
            </a:r>
          </a:p>
        </p:txBody>
      </p:sp>
      <p:pic>
        <p:nvPicPr>
          <p:cNvPr id="9" name="Picture 8">
            <a:extLst>
              <a:ext uri="{FF2B5EF4-FFF2-40B4-BE49-F238E27FC236}">
                <a16:creationId xmlns:a16="http://schemas.microsoft.com/office/drawing/2014/main" id="{85F953BE-5D6A-4E55-1C52-C05457076122}"/>
              </a:ext>
            </a:extLst>
          </p:cNvPr>
          <p:cNvPicPr>
            <a:picLocks noChangeAspect="1"/>
          </p:cNvPicPr>
          <p:nvPr/>
        </p:nvPicPr>
        <p:blipFill>
          <a:blip r:embed="rId5"/>
          <a:stretch>
            <a:fillRect/>
          </a:stretch>
        </p:blipFill>
        <p:spPr>
          <a:xfrm>
            <a:off x="695057" y="2003886"/>
            <a:ext cx="3609138" cy="2743913"/>
          </a:xfrm>
          <a:prstGeom prst="rect">
            <a:avLst/>
          </a:prstGeom>
        </p:spPr>
      </p:pic>
      <p:pic>
        <p:nvPicPr>
          <p:cNvPr id="11" name="Picture 10">
            <a:extLst>
              <a:ext uri="{FF2B5EF4-FFF2-40B4-BE49-F238E27FC236}">
                <a16:creationId xmlns:a16="http://schemas.microsoft.com/office/drawing/2014/main" id="{07FD1E5C-1BFD-046B-29CB-FE4ACE4672F5}"/>
              </a:ext>
            </a:extLst>
          </p:cNvPr>
          <p:cNvPicPr>
            <a:picLocks noChangeAspect="1"/>
          </p:cNvPicPr>
          <p:nvPr/>
        </p:nvPicPr>
        <p:blipFill>
          <a:blip r:embed="rId6"/>
          <a:stretch>
            <a:fillRect/>
          </a:stretch>
        </p:blipFill>
        <p:spPr>
          <a:xfrm>
            <a:off x="4839805" y="2003885"/>
            <a:ext cx="3530074" cy="2743914"/>
          </a:xfrm>
          <a:prstGeom prst="rect">
            <a:avLst/>
          </a:prstGeom>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590"/>
                                        </p:tgtEl>
                                        <p:attrNameLst>
                                          <p:attrName>ppt_x</p:attrName>
                                        </p:attrNameLst>
                                      </p:cBhvr>
                                      <p:tavLst>
                                        <p:tav tm="0">
                                          <p:val>
                                            <p:strVal val="ppt_x"/>
                                          </p:val>
                                        </p:tav>
                                        <p:tav tm="100000">
                                          <p:val>
                                            <p:strVal val="1+ppt_w/2"/>
                                          </p:val>
                                        </p:tav>
                                      </p:tavLst>
                                    </p:anim>
                                    <p:anim calcmode="lin" valueType="num">
                                      <p:cBhvr additive="base">
                                        <p:cTn id="7" dur="500"/>
                                        <p:tgtEl>
                                          <p:spTgt spid="590"/>
                                        </p:tgtEl>
                                        <p:attrNameLst>
                                          <p:attrName>ppt_y</p:attrName>
                                        </p:attrNameLst>
                                      </p:cBhvr>
                                      <p:tavLst>
                                        <p:tav tm="0">
                                          <p:val>
                                            <p:strVal val="ppt_y"/>
                                          </p:val>
                                        </p:tav>
                                        <p:tav tm="100000">
                                          <p:val>
                                            <p:strVal val="ppt_y"/>
                                          </p:val>
                                        </p:tav>
                                      </p:tavLst>
                                    </p:anim>
                                    <p:set>
                                      <p:cBhvr>
                                        <p:cTn id="8" dur="1" fill="hold">
                                          <p:stCondLst>
                                            <p:cond delay="499"/>
                                          </p:stCondLst>
                                        </p:cTn>
                                        <p:tgtEl>
                                          <p:spTgt spid="590"/>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591">
                                            <p:txEl>
                                              <p:pRg st="0" end="0"/>
                                            </p:txEl>
                                          </p:spTgt>
                                        </p:tgtEl>
                                        <p:attrNameLst>
                                          <p:attrName>ppt_x</p:attrName>
                                        </p:attrNameLst>
                                      </p:cBhvr>
                                      <p:tavLst>
                                        <p:tav tm="0">
                                          <p:val>
                                            <p:strVal val="ppt_x"/>
                                          </p:val>
                                        </p:tav>
                                        <p:tav tm="100000">
                                          <p:val>
                                            <p:strVal val="1+ppt_w/2"/>
                                          </p:val>
                                        </p:tav>
                                      </p:tavLst>
                                    </p:anim>
                                    <p:anim calcmode="lin" valueType="num">
                                      <p:cBhvr additive="base">
                                        <p:cTn id="11" dur="500"/>
                                        <p:tgtEl>
                                          <p:spTgt spid="591">
                                            <p:txEl>
                                              <p:pRg st="0" end="0"/>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591">
                                            <p:txEl>
                                              <p:pRg st="0" end="0"/>
                                            </p:txEl>
                                          </p:spTgt>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500"/>
                                        <p:tgtEl>
                                          <p:spTgt spid="591">
                                            <p:bg/>
                                          </p:spTgt>
                                        </p:tgtEl>
                                        <p:attrNameLst>
                                          <p:attrName>ppt_x</p:attrName>
                                        </p:attrNameLst>
                                      </p:cBhvr>
                                      <p:tavLst>
                                        <p:tav tm="0">
                                          <p:val>
                                            <p:strVal val="ppt_x"/>
                                          </p:val>
                                        </p:tav>
                                        <p:tav tm="100000">
                                          <p:val>
                                            <p:strVal val="1+ppt_w/2"/>
                                          </p:val>
                                        </p:tav>
                                      </p:tavLst>
                                    </p:anim>
                                    <p:anim calcmode="lin" valueType="num">
                                      <p:cBhvr additive="base">
                                        <p:cTn id="15" dur="500"/>
                                        <p:tgtEl>
                                          <p:spTgt spid="591">
                                            <p:bg/>
                                          </p:spTgt>
                                        </p:tgtEl>
                                        <p:attrNameLst>
                                          <p:attrName>ppt_y</p:attrName>
                                        </p:attrNameLst>
                                      </p:cBhvr>
                                      <p:tavLst>
                                        <p:tav tm="0">
                                          <p:val>
                                            <p:strVal val="ppt_y"/>
                                          </p:val>
                                        </p:tav>
                                        <p:tav tm="100000">
                                          <p:val>
                                            <p:strVal val="ppt_y"/>
                                          </p:val>
                                        </p:tav>
                                      </p:tavLst>
                                    </p:anim>
                                    <p:set>
                                      <p:cBhvr>
                                        <p:cTn id="16" dur="1" fill="hold">
                                          <p:stCondLst>
                                            <p:cond delay="499"/>
                                          </p:stCondLst>
                                        </p:cTn>
                                        <p:tgtEl>
                                          <p:spTgt spid="591">
                                            <p:bg/>
                                          </p:spTgt>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bg/>
                                          </p:spTgt>
                                        </p:tgtEl>
                                        <p:attrNameLst>
                                          <p:attrName>style.visibility</p:attrName>
                                        </p:attrNameLst>
                                      </p:cBhvr>
                                      <p:to>
                                        <p:strVal val="visible"/>
                                      </p:to>
                                    </p:set>
                                    <p:anim calcmode="lin" valueType="num">
                                      <p:cBhvr additive="base">
                                        <p:cTn id="30" dur="500" fill="hold"/>
                                        <p:tgtEl>
                                          <p:spTgt spid="7">
                                            <p:bg/>
                                          </p:spTgt>
                                        </p:tgtEl>
                                        <p:attrNameLst>
                                          <p:attrName>ppt_x</p:attrName>
                                        </p:attrNameLst>
                                      </p:cBhvr>
                                      <p:tavLst>
                                        <p:tav tm="0">
                                          <p:val>
                                            <p:strVal val="1+#ppt_w/2"/>
                                          </p:val>
                                        </p:tav>
                                        <p:tav tm="100000">
                                          <p:val>
                                            <p:strVal val="#ppt_x"/>
                                          </p:val>
                                        </p:tav>
                                      </p:tavLst>
                                    </p:anim>
                                    <p:anim calcmode="lin" valueType="num">
                                      <p:cBhvr additive="base">
                                        <p:cTn id="31" dur="500" fill="hold"/>
                                        <p:tgtEl>
                                          <p:spTgt spid="7">
                                            <p:bg/>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 calcmode="lin" valueType="num">
                                      <p:cBhvr additive="base">
                                        <p:cTn id="34"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7">
                                            <p:txEl>
                                              <p:pRg st="0" end="0"/>
                                            </p:txEl>
                                          </p:spTgt>
                                        </p:tgtEl>
                                        <p:attrNameLst>
                                          <p:attrName>ppt_y</p:attrName>
                                        </p:attrNameLst>
                                      </p:cBhvr>
                                      <p:tavLst>
                                        <p:tav tm="0">
                                          <p:val>
                                            <p:strVal val="#ppt_y"/>
                                          </p:val>
                                        </p:tav>
                                        <p:tav tm="100000">
                                          <p:val>
                                            <p:strVal val="#ppt_y"/>
                                          </p:val>
                                        </p:tav>
                                      </p:tavLst>
                                    </p:anim>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par>
                                <p:cTn id="39" presetID="16" presetClass="entr" presetSubtype="37"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Vertic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591" grpId="0" uiExpand="1" build="p" animBg="1"/>
      <p:bldP spid="6" grpId="0"/>
      <p:bldP spid="7" grpId="0" uiExpand="1" build="allAtOnce"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SELECTED NEURAL NETWORKS</a:t>
            </a:r>
            <a:endParaRPr dirty="0"/>
          </a:p>
        </p:txBody>
      </p:sp>
      <p:sp>
        <p:nvSpPr>
          <p:cNvPr id="539" name="Google Shape;539;p52"/>
          <p:cNvSpPr txBox="1"/>
          <p:nvPr/>
        </p:nvSpPr>
        <p:spPr>
          <a:xfrm>
            <a:off x="730363" y="1575725"/>
            <a:ext cx="1267489"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ResNet-50</a:t>
            </a:r>
            <a:endParaRPr sz="1700" dirty="0">
              <a:solidFill>
                <a:schemeClr val="lt1"/>
              </a:solidFill>
              <a:latin typeface="Play"/>
              <a:ea typeface="Play"/>
              <a:cs typeface="Play"/>
              <a:sym typeface="Play"/>
            </a:endParaRPr>
          </a:p>
        </p:txBody>
      </p:sp>
      <p:sp>
        <p:nvSpPr>
          <p:cNvPr id="540" name="Google Shape;540;p52"/>
          <p:cNvSpPr txBox="1"/>
          <p:nvPr/>
        </p:nvSpPr>
        <p:spPr>
          <a:xfrm>
            <a:off x="219763" y="1904825"/>
            <a:ext cx="22941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Popular and effective Convolutional neural network (CNN)</a:t>
            </a:r>
            <a:endParaRPr dirty="0">
              <a:solidFill>
                <a:schemeClr val="lt2"/>
              </a:solidFill>
              <a:latin typeface="Source Sans Pro"/>
              <a:ea typeface="Source Sans Pro"/>
              <a:cs typeface="Source Sans Pro"/>
              <a:sym typeface="Source Sans Pro"/>
            </a:endParaRPr>
          </a:p>
        </p:txBody>
      </p:sp>
      <p:sp>
        <p:nvSpPr>
          <p:cNvPr id="541" name="Google Shape;541;p52"/>
          <p:cNvSpPr/>
          <p:nvPr/>
        </p:nvSpPr>
        <p:spPr>
          <a:xfrm>
            <a:off x="2207577" y="3049450"/>
            <a:ext cx="138300" cy="138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txBox="1"/>
          <p:nvPr/>
        </p:nvSpPr>
        <p:spPr>
          <a:xfrm>
            <a:off x="589788" y="2954050"/>
            <a:ext cx="1620012"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err="1">
                <a:solidFill>
                  <a:schemeClr val="lt1"/>
                </a:solidFill>
                <a:latin typeface="Play"/>
                <a:ea typeface="Play"/>
                <a:cs typeface="Play"/>
                <a:sym typeface="Play"/>
              </a:rPr>
              <a:t>ConvNeXtBase</a:t>
            </a:r>
            <a:endParaRPr sz="1700" dirty="0">
              <a:solidFill>
                <a:schemeClr val="lt1"/>
              </a:solidFill>
              <a:latin typeface="Play"/>
              <a:ea typeface="Play"/>
              <a:cs typeface="Play"/>
              <a:sym typeface="Play"/>
            </a:endParaRPr>
          </a:p>
        </p:txBody>
      </p:sp>
      <p:sp>
        <p:nvSpPr>
          <p:cNvPr id="543" name="Google Shape;543;p52"/>
          <p:cNvSpPr txBox="1"/>
          <p:nvPr/>
        </p:nvSpPr>
        <p:spPr>
          <a:xfrm>
            <a:off x="219762" y="3283150"/>
            <a:ext cx="2294100" cy="11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A CNN integrated with elements from Vision Transformers (large vision model)</a:t>
            </a:r>
            <a:endParaRPr dirty="0">
              <a:solidFill>
                <a:schemeClr val="lt2"/>
              </a:solidFill>
              <a:latin typeface="Source Sans Pro"/>
              <a:ea typeface="Source Sans Pro"/>
              <a:cs typeface="Source Sans Pro"/>
              <a:sym typeface="Source Sans Pro"/>
            </a:endParaRPr>
          </a:p>
        </p:txBody>
      </p:sp>
      <p:sp>
        <p:nvSpPr>
          <p:cNvPr id="544" name="Google Shape;544;p52"/>
          <p:cNvSpPr/>
          <p:nvPr/>
        </p:nvSpPr>
        <p:spPr>
          <a:xfrm>
            <a:off x="427788" y="1659275"/>
            <a:ext cx="162000" cy="162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427788" y="3037600"/>
            <a:ext cx="162000" cy="1620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2138427" y="1671125"/>
            <a:ext cx="138300" cy="138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he Annotated ResNet-50 | Towards Data Science">
            <a:extLst>
              <a:ext uri="{FF2B5EF4-FFF2-40B4-BE49-F238E27FC236}">
                <a16:creationId xmlns:a16="http://schemas.microsoft.com/office/drawing/2014/main" id="{DA5A45C7-4DAC-AFF0-4C4D-973605C78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060" y="1489958"/>
            <a:ext cx="6360540" cy="2163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rge Vision Models(LVMs): Examples, Use Cases &amp; Challenges">
            <a:extLst>
              <a:ext uri="{FF2B5EF4-FFF2-40B4-BE49-F238E27FC236}">
                <a16:creationId xmlns:a16="http://schemas.microsoft.com/office/drawing/2014/main" id="{E5F971E1-A9B5-AFF3-B72F-3A42A177A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641" y="1535883"/>
            <a:ext cx="4019550" cy="2233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1026"/>
                                        </p:tgtEl>
                                        <p:attrNameLst>
                                          <p:attrName>ppt_x</p:attrName>
                                        </p:attrNameLst>
                                      </p:cBhvr>
                                      <p:tavLst>
                                        <p:tav tm="0">
                                          <p:val>
                                            <p:strVal val="ppt_x"/>
                                          </p:val>
                                        </p:tav>
                                        <p:tav tm="100000">
                                          <p:val>
                                            <p:strVal val="1+ppt_w/2"/>
                                          </p:val>
                                        </p:tav>
                                      </p:tavLst>
                                    </p:anim>
                                    <p:anim calcmode="lin" valueType="num">
                                      <p:cBhvr additive="base">
                                        <p:cTn id="13" dur="500"/>
                                        <p:tgtEl>
                                          <p:spTgt spid="1026"/>
                                        </p:tgtEl>
                                        <p:attrNameLst>
                                          <p:attrName>ppt_y</p:attrName>
                                        </p:attrNameLst>
                                      </p:cBhvr>
                                      <p:tavLst>
                                        <p:tav tm="0">
                                          <p:val>
                                            <p:strVal val="ppt_y"/>
                                          </p:val>
                                        </p:tav>
                                        <p:tav tm="100000">
                                          <p:val>
                                            <p:strVal val="ppt_y"/>
                                          </p:val>
                                        </p:tav>
                                      </p:tavLst>
                                    </p:anim>
                                    <p:set>
                                      <p:cBhvr>
                                        <p:cTn id="14" dur="1" fill="hold">
                                          <p:stCondLst>
                                            <p:cond delay="499"/>
                                          </p:stCondLst>
                                        </p:cTn>
                                        <p:tgtEl>
                                          <p:spTgt spid="102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 fill="hold"/>
                                        <p:tgtEl>
                                          <p:spTgt spid="1028"/>
                                        </p:tgtEl>
                                        <p:attrNameLst>
                                          <p:attrName>ppt_x</p:attrName>
                                        </p:attrNameLst>
                                      </p:cBhvr>
                                      <p:tavLst>
                                        <p:tav tm="0">
                                          <p:val>
                                            <p:strVal val="#ppt_x"/>
                                          </p:val>
                                        </p:tav>
                                        <p:tav tm="100000">
                                          <p:val>
                                            <p:strVal val="#ppt_x"/>
                                          </p:val>
                                        </p:tav>
                                      </p:tavLst>
                                    </p:anim>
                                    <p:anim calcmode="lin" valueType="num">
                                      <p:cBhvr additive="base">
                                        <p:cTn id="1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SELECTED MODELS DETAILED</a:t>
            </a:r>
            <a:endParaRPr dirty="0"/>
          </a:p>
        </p:txBody>
      </p:sp>
      <p:sp>
        <p:nvSpPr>
          <p:cNvPr id="552" name="Google Shape;552;p53"/>
          <p:cNvSpPr txBox="1">
            <a:spLocks noGrp="1"/>
          </p:cNvSpPr>
          <p:nvPr>
            <p:ph type="title" idx="2"/>
          </p:nvPr>
        </p:nvSpPr>
        <p:spPr>
          <a:xfrm>
            <a:off x="726675" y="1445225"/>
            <a:ext cx="36981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A – RESNET</a:t>
            </a:r>
            <a:endParaRPr dirty="0"/>
          </a:p>
        </p:txBody>
      </p:sp>
      <p:sp>
        <p:nvSpPr>
          <p:cNvPr id="553" name="Google Shape;553;p53"/>
          <p:cNvSpPr txBox="1">
            <a:spLocks noGrp="1"/>
          </p:cNvSpPr>
          <p:nvPr>
            <p:ph type="title" idx="3"/>
          </p:nvPr>
        </p:nvSpPr>
        <p:spPr>
          <a:xfrm>
            <a:off x="4747375" y="1445225"/>
            <a:ext cx="36981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B – CONVNEXT</a:t>
            </a:r>
            <a:endParaRPr dirty="0"/>
          </a:p>
        </p:txBody>
      </p:sp>
      <p:sp>
        <p:nvSpPr>
          <p:cNvPr id="554" name="Google Shape;554;p53"/>
          <p:cNvSpPr txBox="1">
            <a:spLocks noGrp="1"/>
          </p:cNvSpPr>
          <p:nvPr>
            <p:ph type="subTitle" idx="1"/>
          </p:nvPr>
        </p:nvSpPr>
        <p:spPr>
          <a:xfrm>
            <a:off x="4747375" y="1927325"/>
            <a:ext cx="3698100" cy="2369100"/>
          </a:xfrm>
          <a:prstGeom prst="rect">
            <a:avLst/>
          </a:prstGeom>
        </p:spPr>
        <p:txBody>
          <a:bodyPr spcFirstLastPara="1" wrap="square" lIns="91425" tIns="91425" rIns="91425" bIns="91425" anchor="t" anchorCtr="0">
            <a:noAutofit/>
          </a:bodyPr>
          <a:lstStyle/>
          <a:p>
            <a:pPr marL="314325" lvl="0" indent="-317500" algn="l" rtl="0">
              <a:lnSpc>
                <a:spcPct val="150000"/>
              </a:lnSpc>
              <a:spcBef>
                <a:spcPts val="0"/>
              </a:spcBef>
              <a:spcAft>
                <a:spcPts val="0"/>
              </a:spcAft>
              <a:buSzPts val="1400"/>
              <a:buChar char="●"/>
            </a:pPr>
            <a:r>
              <a:rPr lang="en-US" dirty="0"/>
              <a:t>Combines CNNs with Vision Transformers (</a:t>
            </a:r>
            <a:r>
              <a:rPr lang="en-US" dirty="0" err="1"/>
              <a:t>ViT</a:t>
            </a:r>
            <a:r>
              <a:rPr lang="en-US" dirty="0"/>
              <a:t>), a type of large vision model</a:t>
            </a:r>
          </a:p>
          <a:p>
            <a:pPr marL="314325" lvl="0" indent="-317500" algn="l" rtl="0">
              <a:lnSpc>
                <a:spcPct val="150000"/>
              </a:lnSpc>
              <a:spcBef>
                <a:spcPts val="0"/>
              </a:spcBef>
              <a:spcAft>
                <a:spcPts val="0"/>
              </a:spcAft>
              <a:buSzPts val="1400"/>
              <a:buChar char="●"/>
            </a:pPr>
            <a:r>
              <a:rPr lang="en-US" dirty="0"/>
              <a:t>CNN part based off of Resnet</a:t>
            </a:r>
          </a:p>
          <a:p>
            <a:pPr marL="314325" lvl="0" indent="-317500" algn="l" rtl="0">
              <a:lnSpc>
                <a:spcPct val="150000"/>
              </a:lnSpc>
              <a:spcBef>
                <a:spcPts val="0"/>
              </a:spcBef>
              <a:spcAft>
                <a:spcPts val="0"/>
              </a:spcAft>
              <a:buSzPts val="1400"/>
              <a:buChar char="●"/>
            </a:pPr>
            <a:r>
              <a:rPr lang="en-US" dirty="0"/>
              <a:t>Can also be implemented from </a:t>
            </a:r>
            <a:r>
              <a:rPr lang="en-US" dirty="0" err="1"/>
              <a:t>tensorflow.keras</a:t>
            </a:r>
            <a:endParaRPr lang="en-US" dirty="0"/>
          </a:p>
          <a:p>
            <a:pPr marL="314325" lvl="0" indent="-317500" algn="l" rtl="0">
              <a:lnSpc>
                <a:spcPct val="150000"/>
              </a:lnSpc>
              <a:spcBef>
                <a:spcPts val="0"/>
              </a:spcBef>
              <a:spcAft>
                <a:spcPts val="0"/>
              </a:spcAft>
              <a:buSzPts val="1400"/>
              <a:buChar char="●"/>
            </a:pPr>
            <a:r>
              <a:rPr lang="en-US" b="1" dirty="0"/>
              <a:t>More accurate than Resnet</a:t>
            </a:r>
          </a:p>
          <a:p>
            <a:pPr marL="314325" lvl="0" indent="-317500" algn="l" rtl="0">
              <a:lnSpc>
                <a:spcPct val="150000"/>
              </a:lnSpc>
              <a:spcBef>
                <a:spcPts val="0"/>
              </a:spcBef>
              <a:spcAft>
                <a:spcPts val="0"/>
              </a:spcAft>
              <a:buSzPts val="1400"/>
              <a:buChar char="●"/>
            </a:pPr>
            <a:r>
              <a:rPr lang="en-US" b="1" dirty="0"/>
              <a:t>Requires a strong GPU for good training time</a:t>
            </a:r>
          </a:p>
        </p:txBody>
      </p:sp>
      <p:sp>
        <p:nvSpPr>
          <p:cNvPr id="555" name="Google Shape;555;p53"/>
          <p:cNvSpPr txBox="1">
            <a:spLocks noGrp="1"/>
          </p:cNvSpPr>
          <p:nvPr>
            <p:ph type="subTitle" idx="4"/>
          </p:nvPr>
        </p:nvSpPr>
        <p:spPr>
          <a:xfrm>
            <a:off x="726675" y="1927250"/>
            <a:ext cx="3698100" cy="2369100"/>
          </a:xfrm>
          <a:prstGeom prst="rect">
            <a:avLst/>
          </a:prstGeom>
        </p:spPr>
        <p:txBody>
          <a:bodyPr spcFirstLastPara="1" wrap="square" lIns="91425" tIns="91425" rIns="91425" bIns="91425" anchor="t" anchorCtr="0">
            <a:noAutofit/>
          </a:bodyPr>
          <a:lstStyle/>
          <a:p>
            <a:pPr marL="257175" lvl="0" indent="-317500" algn="l" rtl="0">
              <a:lnSpc>
                <a:spcPct val="150000"/>
              </a:lnSpc>
              <a:spcBef>
                <a:spcPts val="0"/>
              </a:spcBef>
              <a:spcAft>
                <a:spcPts val="0"/>
              </a:spcAft>
              <a:buSzPts val="1400"/>
              <a:buChar char="●"/>
            </a:pPr>
            <a:r>
              <a:rPr lang="en-US" dirty="0"/>
              <a:t>Well known and reliable CNN</a:t>
            </a:r>
          </a:p>
          <a:p>
            <a:pPr marL="257175" lvl="0" indent="-317500" algn="l" rtl="0">
              <a:lnSpc>
                <a:spcPct val="150000"/>
              </a:lnSpc>
              <a:spcBef>
                <a:spcPts val="0"/>
              </a:spcBef>
              <a:spcAft>
                <a:spcPts val="0"/>
              </a:spcAft>
              <a:buSzPts val="1400"/>
              <a:buChar char="●"/>
            </a:pPr>
            <a:r>
              <a:rPr lang="en-US" dirty="0"/>
              <a:t>50 layers, with skip connections</a:t>
            </a:r>
          </a:p>
          <a:p>
            <a:pPr marL="257175" lvl="0" indent="-317500" algn="l" rtl="0">
              <a:lnSpc>
                <a:spcPct val="150000"/>
              </a:lnSpc>
              <a:spcBef>
                <a:spcPts val="0"/>
              </a:spcBef>
              <a:spcAft>
                <a:spcPts val="0"/>
              </a:spcAft>
              <a:buSzPts val="1400"/>
              <a:buChar char="●"/>
            </a:pPr>
            <a:r>
              <a:rPr lang="en-US" dirty="0"/>
              <a:t>Easy to implement for transfer learning</a:t>
            </a:r>
          </a:p>
          <a:p>
            <a:pPr marL="714375" lvl="1" algn="l">
              <a:lnSpc>
                <a:spcPct val="150000"/>
              </a:lnSpc>
              <a:spcBef>
                <a:spcPts val="0"/>
              </a:spcBef>
              <a:buChar char="●"/>
            </a:pPr>
            <a:r>
              <a:rPr lang="en-US" sz="1400" dirty="0" err="1"/>
              <a:t>tensorflow.keras</a:t>
            </a:r>
            <a:endParaRPr lang="en-US" sz="1400" dirty="0"/>
          </a:p>
          <a:p>
            <a:pPr marL="257175" lvl="0" indent="-317500" algn="l" rtl="0">
              <a:lnSpc>
                <a:spcPct val="150000"/>
              </a:lnSpc>
              <a:spcBef>
                <a:spcPts val="0"/>
              </a:spcBef>
              <a:spcAft>
                <a:spcPts val="0"/>
              </a:spcAft>
              <a:buSzPts val="1400"/>
              <a:buChar char="●"/>
            </a:pPr>
            <a:r>
              <a:rPr lang="en-US" b="1" dirty="0"/>
              <a:t>Strong accuracy and decent training time</a:t>
            </a:r>
            <a:endParaRPr b="1"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1"/>
          <p:cNvSpPr txBox="1">
            <a:spLocks noGrp="1"/>
          </p:cNvSpPr>
          <p:nvPr>
            <p:ph type="title"/>
          </p:nvPr>
        </p:nvSpPr>
        <p:spPr>
          <a:xfrm>
            <a:off x="720000" y="445025"/>
            <a:ext cx="3966300" cy="12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TOPICS FOR THE FUTURE</a:t>
            </a:r>
            <a:endParaRPr dirty="0"/>
          </a:p>
        </p:txBody>
      </p:sp>
      <p:sp>
        <p:nvSpPr>
          <p:cNvPr id="640" name="Google Shape;640;p61"/>
          <p:cNvSpPr txBox="1">
            <a:spLocks noGrp="1"/>
          </p:cNvSpPr>
          <p:nvPr>
            <p:ph type="body" idx="1"/>
          </p:nvPr>
        </p:nvSpPr>
        <p:spPr>
          <a:xfrm>
            <a:off x="720000" y="1658225"/>
            <a:ext cx="3966300" cy="2705700"/>
          </a:xfrm>
          <a:prstGeom prst="rect">
            <a:avLst/>
          </a:prstGeom>
        </p:spPr>
        <p:txBody>
          <a:bodyPr spcFirstLastPara="1" wrap="square" lIns="91425" tIns="91425" rIns="91425" bIns="91425" anchor="t" anchorCtr="0">
            <a:noAutofit/>
          </a:bodyPr>
          <a:lstStyle/>
          <a:p>
            <a:pPr marL="285750" indent="-285750"/>
            <a:r>
              <a:rPr lang="en-US" dirty="0"/>
              <a:t>Experiment with GPU usage in terms of improving training time</a:t>
            </a:r>
          </a:p>
          <a:p>
            <a:pPr marL="285750" indent="-285750"/>
            <a:r>
              <a:rPr lang="en-US" dirty="0"/>
              <a:t>Using large vision models can be greatly beneficial as the dataset grows larger and larger.</a:t>
            </a:r>
          </a:p>
          <a:p>
            <a:pPr marL="285750" indent="-285750"/>
            <a:r>
              <a:rPr lang="en-US" dirty="0"/>
              <a:t>Classification beyond real vs AI (such as dog or cat on top of real vs AI)</a:t>
            </a:r>
          </a:p>
        </p:txBody>
      </p:sp>
      <p:pic>
        <p:nvPicPr>
          <p:cNvPr id="641" name="Google Shape;641;p61"/>
          <p:cNvPicPr preferRelativeResize="0"/>
          <p:nvPr/>
        </p:nvPicPr>
        <p:blipFill rotWithShape="1">
          <a:blip r:embed="rId3">
            <a:alphaModFix/>
          </a:blip>
          <a:srcRect l="36806" r="7653"/>
          <a:stretch/>
        </p:blipFill>
        <p:spPr>
          <a:xfrm>
            <a:off x="4857900" y="0"/>
            <a:ext cx="4286100" cy="5143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14:shred pattern="rectangle" dir="ou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3"/>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60" name="Google Shape;660;p63"/>
          <p:cNvSpPr txBox="1">
            <a:spLocks noGrp="1"/>
          </p:cNvSpPr>
          <p:nvPr>
            <p:ph type="subTitle" idx="1"/>
          </p:nvPr>
        </p:nvSpPr>
        <p:spPr>
          <a:xfrm>
            <a:off x="2347900" y="1876853"/>
            <a:ext cx="4448100"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lay"/>
                <a:ea typeface="Play"/>
                <a:cs typeface="Play"/>
                <a:sym typeface="Play"/>
              </a:rPr>
              <a:t>DO YOU HAVE ANY QUESTIONS?</a:t>
            </a:r>
            <a:endParaRPr sz="2000" dirty="0">
              <a:latin typeface="Play"/>
              <a:ea typeface="Play"/>
              <a:cs typeface="Play"/>
              <a:sym typeface="Play"/>
            </a:endParaRPr>
          </a:p>
          <a:p>
            <a:pPr marL="0" lvl="0" indent="0" algn="ctr" rtl="0">
              <a:spcBef>
                <a:spcPts val="0"/>
              </a:spcBef>
              <a:spcAft>
                <a:spcPts val="0"/>
              </a:spcAft>
              <a:buNone/>
            </a:pPr>
            <a:r>
              <a:rPr lang="en" dirty="0"/>
              <a:t>tankstar03@hotmail.com</a:t>
            </a:r>
            <a:endParaRPr dirty="0"/>
          </a:p>
          <a:p>
            <a:pPr marL="0" lvl="0" indent="0" algn="ctr" rtl="0">
              <a:spcBef>
                <a:spcPts val="0"/>
              </a:spcBef>
              <a:spcAft>
                <a:spcPts val="0"/>
              </a:spcAft>
              <a:buNone/>
            </a:pPr>
            <a:r>
              <a:rPr lang="en" dirty="0"/>
              <a:t>+1 973 738 7520</a:t>
            </a:r>
            <a:endParaRPr dirty="0"/>
          </a:p>
          <a:p>
            <a:pPr marL="0" lvl="0" indent="0"/>
            <a:r>
              <a:rPr lang="en-US" dirty="0"/>
              <a:t>github.com/Tankstar03/</a:t>
            </a:r>
            <a:endParaRPr dirty="0"/>
          </a:p>
        </p:txBody>
      </p:sp>
      <p:sp>
        <p:nvSpPr>
          <p:cNvPr id="661" name="Google Shape;661;p63"/>
          <p:cNvSpPr txBox="1"/>
          <p:nvPr/>
        </p:nvSpPr>
        <p:spPr>
          <a:xfrm>
            <a:off x="3086100" y="4348175"/>
            <a:ext cx="2971800" cy="260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Source Sans Pro"/>
                <a:ea typeface="Source Sans Pro"/>
                <a:cs typeface="Source Sans Pro"/>
                <a:sym typeface="Source Sans Pro"/>
              </a:rPr>
              <a:t>Please keep this slide for attribution</a:t>
            </a:r>
            <a:endParaRPr sz="1200">
              <a:solidFill>
                <a:schemeClr val="lt2"/>
              </a:solidFill>
              <a:latin typeface="Source Sans Pro"/>
              <a:ea typeface="Source Sans Pro"/>
              <a:cs typeface="Source Sans Pro"/>
              <a:sym typeface="Source Sans Pro"/>
            </a:endParaRPr>
          </a:p>
        </p:txBody>
      </p:sp>
      <p:grpSp>
        <p:nvGrpSpPr>
          <p:cNvPr id="663" name="Google Shape;663;p63"/>
          <p:cNvGrpSpPr/>
          <p:nvPr/>
        </p:nvGrpSpPr>
        <p:grpSpPr>
          <a:xfrm>
            <a:off x="4174589" y="3036102"/>
            <a:ext cx="346056" cy="345674"/>
            <a:chOff x="3303268" y="3817349"/>
            <a:chExt cx="346056" cy="345674"/>
          </a:xfrm>
        </p:grpSpPr>
        <p:sp>
          <p:nvSpPr>
            <p:cNvPr id="664" name="Google Shape;664;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63"/>
          <p:cNvGrpSpPr/>
          <p:nvPr/>
        </p:nvGrpSpPr>
        <p:grpSpPr>
          <a:xfrm>
            <a:off x="4623679" y="3036102"/>
            <a:ext cx="346056" cy="345674"/>
            <a:chOff x="3752358" y="3817349"/>
            <a:chExt cx="346056" cy="345674"/>
          </a:xfrm>
        </p:grpSpPr>
        <p:sp>
          <p:nvSpPr>
            <p:cNvPr id="669" name="Google Shape;669;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1380CA6-EEB6-EBDF-B593-C88B6BD91D65}"/>
              </a:ext>
            </a:extLst>
          </p:cNvPr>
          <p:cNvPicPr>
            <a:picLocks noChangeAspect="1"/>
          </p:cNvPicPr>
          <p:nvPr/>
        </p:nvPicPr>
        <p:blipFill>
          <a:blip r:embed="rId3"/>
          <a:stretch>
            <a:fillRect/>
          </a:stretch>
        </p:blipFill>
        <p:spPr>
          <a:xfrm>
            <a:off x="6776266" y="2775766"/>
            <a:ext cx="2367734" cy="23677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body" idx="4294967295"/>
          </p:nvPr>
        </p:nvSpPr>
        <p:spPr>
          <a:xfrm>
            <a:off x="720000" y="1315575"/>
            <a:ext cx="6600300" cy="1072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Here’s an assortment of alternative resources whose style fits the one of this template:</a:t>
            </a:r>
            <a:endParaRPr/>
          </a:p>
          <a:p>
            <a:pPr marL="0" lvl="0" indent="0" algn="l" rtl="0">
              <a:lnSpc>
                <a:spcPct val="100000"/>
              </a:lnSpc>
              <a:spcBef>
                <a:spcPts val="1000"/>
              </a:spcBef>
              <a:spcAft>
                <a:spcPts val="0"/>
              </a:spcAft>
              <a:buNone/>
            </a:pPr>
            <a:r>
              <a:rPr lang="en" sz="1700">
                <a:solidFill>
                  <a:schemeClr val="lt1"/>
                </a:solidFill>
                <a:latin typeface="Play"/>
                <a:ea typeface="Play"/>
                <a:cs typeface="Play"/>
                <a:sym typeface="Play"/>
              </a:rPr>
              <a:t>VECTORS:</a:t>
            </a:r>
            <a:endParaRPr sz="1700">
              <a:solidFill>
                <a:schemeClr val="lt1"/>
              </a:solidFill>
              <a:latin typeface="Play"/>
              <a:ea typeface="Play"/>
              <a:cs typeface="Play"/>
              <a:sym typeface="Play"/>
            </a:endParaRPr>
          </a:p>
          <a:p>
            <a:pPr marL="457200" lvl="0" indent="-317500" algn="l" rtl="0">
              <a:lnSpc>
                <a:spcPct val="166000"/>
              </a:lnSpc>
              <a:spcBef>
                <a:spcPts val="800"/>
              </a:spcBef>
              <a:spcAft>
                <a:spcPts val="0"/>
              </a:spcAft>
              <a:buSzPts val="1400"/>
              <a:buChar char="●"/>
            </a:pPr>
            <a:r>
              <a:rPr lang="en">
                <a:uFill>
                  <a:noFill/>
                </a:uFill>
                <a:hlinkClick r:id="rId3"/>
              </a:rPr>
              <a:t>Instagram stories collection for artificial intelligence science</a:t>
            </a:r>
            <a:endParaRPr/>
          </a:p>
        </p:txBody>
      </p:sp>
      <p:sp>
        <p:nvSpPr>
          <p:cNvPr id="681" name="Google Shape;68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682" name="Google Shape;682;p64"/>
          <p:cNvPicPr preferRelativeResize="0"/>
          <p:nvPr/>
        </p:nvPicPr>
        <p:blipFill>
          <a:blip r:embed="rId4">
            <a:alphaModFix/>
          </a:blip>
          <a:stretch>
            <a:fillRect/>
          </a:stretch>
        </p:blipFill>
        <p:spPr>
          <a:xfrm>
            <a:off x="852750" y="2495225"/>
            <a:ext cx="1048826" cy="2032126"/>
          </a:xfrm>
          <a:prstGeom prst="rect">
            <a:avLst/>
          </a:prstGeom>
          <a:noFill/>
          <a:ln>
            <a:noFill/>
          </a:ln>
        </p:spPr>
      </p:pic>
      <p:pic>
        <p:nvPicPr>
          <p:cNvPr id="683" name="Google Shape;683;p64"/>
          <p:cNvPicPr preferRelativeResize="0"/>
          <p:nvPr/>
        </p:nvPicPr>
        <p:blipFill>
          <a:blip r:embed="rId5">
            <a:alphaModFix/>
          </a:blip>
          <a:stretch>
            <a:fillRect/>
          </a:stretch>
        </p:blipFill>
        <p:spPr>
          <a:xfrm>
            <a:off x="5995863" y="3493757"/>
            <a:ext cx="1105221" cy="1067044"/>
          </a:xfrm>
          <a:prstGeom prst="rect">
            <a:avLst/>
          </a:prstGeom>
          <a:noFill/>
          <a:ln>
            <a:noFill/>
          </a:ln>
        </p:spPr>
      </p:pic>
      <p:pic>
        <p:nvPicPr>
          <p:cNvPr id="684" name="Google Shape;684;p64"/>
          <p:cNvPicPr preferRelativeResize="0"/>
          <p:nvPr/>
        </p:nvPicPr>
        <p:blipFill>
          <a:blip r:embed="rId6">
            <a:alphaModFix/>
          </a:blip>
          <a:stretch>
            <a:fillRect/>
          </a:stretch>
        </p:blipFill>
        <p:spPr>
          <a:xfrm>
            <a:off x="7322720" y="3519309"/>
            <a:ext cx="1037815" cy="1015940"/>
          </a:xfrm>
          <a:prstGeom prst="rect">
            <a:avLst/>
          </a:prstGeom>
          <a:noFill/>
          <a:ln>
            <a:noFill/>
          </a:ln>
        </p:spPr>
      </p:pic>
      <p:pic>
        <p:nvPicPr>
          <p:cNvPr id="685" name="Google Shape;685;p64"/>
          <p:cNvPicPr preferRelativeResize="0"/>
          <p:nvPr/>
        </p:nvPicPr>
        <p:blipFill>
          <a:blip r:embed="rId7">
            <a:alphaModFix/>
          </a:blip>
          <a:stretch>
            <a:fillRect/>
          </a:stretch>
        </p:blipFill>
        <p:spPr>
          <a:xfrm rot="5400000">
            <a:off x="1742259" y="3037931"/>
            <a:ext cx="1882807" cy="946729"/>
          </a:xfrm>
          <a:prstGeom prst="rect">
            <a:avLst/>
          </a:prstGeom>
          <a:noFill/>
          <a:ln>
            <a:noFill/>
          </a:ln>
        </p:spPr>
      </p:pic>
      <p:pic>
        <p:nvPicPr>
          <p:cNvPr id="686" name="Google Shape;686;p64"/>
          <p:cNvPicPr preferRelativeResize="0"/>
          <p:nvPr/>
        </p:nvPicPr>
        <p:blipFill rotWithShape="1">
          <a:blip r:embed="rId8">
            <a:alphaModFix/>
          </a:blip>
          <a:srcRect l="16145" t="11935" r="10765" b="9951"/>
          <a:stretch/>
        </p:blipFill>
        <p:spPr>
          <a:xfrm>
            <a:off x="5935625" y="2223573"/>
            <a:ext cx="1105226" cy="1181201"/>
          </a:xfrm>
          <a:prstGeom prst="rect">
            <a:avLst/>
          </a:prstGeom>
          <a:noFill/>
          <a:ln>
            <a:noFill/>
          </a:ln>
        </p:spPr>
      </p:pic>
      <p:pic>
        <p:nvPicPr>
          <p:cNvPr id="687" name="Google Shape;687;p64"/>
          <p:cNvPicPr preferRelativeResize="0"/>
          <p:nvPr/>
        </p:nvPicPr>
        <p:blipFill>
          <a:blip r:embed="rId9">
            <a:alphaModFix/>
          </a:blip>
          <a:stretch>
            <a:fillRect/>
          </a:stretch>
        </p:blipFill>
        <p:spPr>
          <a:xfrm>
            <a:off x="4560088" y="3237750"/>
            <a:ext cx="1435776" cy="1434362"/>
          </a:xfrm>
          <a:prstGeom prst="rect">
            <a:avLst/>
          </a:prstGeom>
          <a:noFill/>
          <a:ln>
            <a:noFill/>
          </a:ln>
        </p:spPr>
      </p:pic>
      <p:pic>
        <p:nvPicPr>
          <p:cNvPr id="688" name="Google Shape;688;p64"/>
          <p:cNvPicPr preferRelativeResize="0"/>
          <p:nvPr/>
        </p:nvPicPr>
        <p:blipFill rotWithShape="1">
          <a:blip r:embed="rId10">
            <a:alphaModFix/>
          </a:blip>
          <a:srcRect l="8544" t="10838" r="15306" b="10846"/>
          <a:stretch/>
        </p:blipFill>
        <p:spPr>
          <a:xfrm>
            <a:off x="7208900" y="2269228"/>
            <a:ext cx="1105226" cy="1135552"/>
          </a:xfrm>
          <a:prstGeom prst="rect">
            <a:avLst/>
          </a:prstGeom>
          <a:noFill/>
          <a:ln>
            <a:noFill/>
          </a:ln>
        </p:spPr>
      </p:pic>
      <p:pic>
        <p:nvPicPr>
          <p:cNvPr id="689" name="Google Shape;689;p64"/>
          <p:cNvPicPr preferRelativeResize="0"/>
          <p:nvPr/>
        </p:nvPicPr>
        <p:blipFill rotWithShape="1">
          <a:blip r:embed="rId11">
            <a:alphaModFix/>
          </a:blip>
          <a:srcRect l="26940" r="13719"/>
          <a:stretch/>
        </p:blipFill>
        <p:spPr>
          <a:xfrm>
            <a:off x="3281550" y="2495225"/>
            <a:ext cx="1204624" cy="2032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5"/>
          <p:cNvSpPr txBox="1">
            <a:spLocks noGrp="1"/>
          </p:cNvSpPr>
          <p:nvPr>
            <p:ph type="body" idx="1"/>
          </p:nvPr>
        </p:nvSpPr>
        <p:spPr>
          <a:xfrm>
            <a:off x="720000" y="1324400"/>
            <a:ext cx="7710900" cy="32844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 sz="1400"/>
              <a:t>Did you like the resources on this template? Get them for free at our other websites.</a:t>
            </a:r>
            <a:endParaRPr sz="1400"/>
          </a:p>
          <a:p>
            <a:pPr marL="0" lvl="0" indent="0" algn="l" rtl="0">
              <a:lnSpc>
                <a:spcPct val="100000"/>
              </a:lnSpc>
              <a:spcBef>
                <a:spcPts val="300"/>
              </a:spcBef>
              <a:spcAft>
                <a:spcPts val="0"/>
              </a:spcAft>
              <a:buClr>
                <a:schemeClr val="dk1"/>
              </a:buClr>
              <a:buSzPts val="1100"/>
              <a:buFont typeface="Arial"/>
              <a:buNone/>
            </a:pPr>
            <a:endParaRPr sz="1400">
              <a:solidFill>
                <a:schemeClr val="lt1"/>
              </a:solidFill>
            </a:endParaRPr>
          </a:p>
          <a:p>
            <a:pPr marL="0" lvl="0" indent="0" algn="l" rtl="0">
              <a:spcBef>
                <a:spcPts val="0"/>
              </a:spcBef>
              <a:spcAft>
                <a:spcPts val="0"/>
              </a:spcAft>
              <a:buNone/>
            </a:pPr>
            <a:r>
              <a:rPr lang="en" sz="1700">
                <a:solidFill>
                  <a:schemeClr val="lt1"/>
                </a:solidFill>
                <a:latin typeface="Play"/>
                <a:ea typeface="Play"/>
                <a:cs typeface="Play"/>
                <a:sym typeface="Play"/>
              </a:rPr>
              <a:t>VECTORS</a:t>
            </a:r>
            <a:endParaRPr sz="1700">
              <a:solidFill>
                <a:schemeClr val="lt1"/>
              </a:solidFill>
              <a:latin typeface="Play"/>
              <a:ea typeface="Play"/>
              <a:cs typeface="Play"/>
              <a:sym typeface="Play"/>
            </a:endParaRPr>
          </a:p>
          <a:p>
            <a:pPr marL="228600" lvl="0" indent="-203200" algn="l" rtl="0">
              <a:lnSpc>
                <a:spcPct val="100000"/>
              </a:lnSpc>
              <a:spcBef>
                <a:spcPts val="800"/>
              </a:spcBef>
              <a:spcAft>
                <a:spcPts val="0"/>
              </a:spcAft>
              <a:buSzPts val="1400"/>
              <a:buChar char="●"/>
            </a:pPr>
            <a:r>
              <a:rPr lang="en" sz="1400">
                <a:uFill>
                  <a:noFill/>
                </a:uFill>
                <a:hlinkClick r:id="rId3"/>
              </a:rPr>
              <a:t>Artificial intelligence landing page</a:t>
            </a:r>
            <a:endParaRPr sz="1400"/>
          </a:p>
          <a:p>
            <a:pPr marL="228600" lvl="0" indent="-203200" algn="l" rtl="0">
              <a:lnSpc>
                <a:spcPct val="100000"/>
              </a:lnSpc>
              <a:spcBef>
                <a:spcPts val="0"/>
              </a:spcBef>
              <a:spcAft>
                <a:spcPts val="0"/>
              </a:spcAft>
              <a:buSzPts val="1400"/>
              <a:buChar char="●"/>
            </a:pPr>
            <a:r>
              <a:rPr lang="en" sz="1400">
                <a:uFill>
                  <a:noFill/>
                </a:uFill>
                <a:hlinkClick r:id="rId4"/>
              </a:rPr>
              <a:t>Artificial intelligence banner</a:t>
            </a:r>
            <a:endParaRPr sz="1400"/>
          </a:p>
          <a:p>
            <a:pPr marL="228600" lvl="0" indent="-203200" algn="l" rtl="0">
              <a:lnSpc>
                <a:spcPct val="100000"/>
              </a:lnSpc>
              <a:spcBef>
                <a:spcPts val="0"/>
              </a:spcBef>
              <a:spcAft>
                <a:spcPts val="0"/>
              </a:spcAft>
              <a:buSzPts val="1400"/>
              <a:buChar char="●"/>
            </a:pPr>
            <a:r>
              <a:rPr lang="en" sz="1400">
                <a:uFill>
                  <a:noFill/>
                </a:uFill>
                <a:hlinkClick r:id="rId5"/>
              </a:rPr>
              <a:t>Artificial intelligence banner template</a:t>
            </a:r>
            <a:endParaRPr sz="1400"/>
          </a:p>
          <a:p>
            <a:pPr marL="0" lvl="0" indent="0" algn="l" rtl="0">
              <a:spcBef>
                <a:spcPts val="1000"/>
              </a:spcBef>
              <a:spcAft>
                <a:spcPts val="0"/>
              </a:spcAft>
              <a:buNone/>
            </a:pPr>
            <a:r>
              <a:rPr lang="en" sz="1700">
                <a:solidFill>
                  <a:schemeClr val="lt1"/>
                </a:solidFill>
              </a:rPr>
              <a:t>PHOTOS</a:t>
            </a:r>
            <a:endParaRPr sz="1700">
              <a:solidFill>
                <a:srgbClr val="181921"/>
              </a:solidFill>
            </a:endParaRPr>
          </a:p>
          <a:p>
            <a:pPr marL="241300" lvl="0" indent="-215900" algn="l" rtl="0">
              <a:lnSpc>
                <a:spcPct val="100000"/>
              </a:lnSpc>
              <a:spcBef>
                <a:spcPts val="1000"/>
              </a:spcBef>
              <a:spcAft>
                <a:spcPts val="0"/>
              </a:spcAft>
              <a:buSzPts val="1400"/>
              <a:buFont typeface="Source Sans Pro"/>
              <a:buChar char="●"/>
            </a:pPr>
            <a:r>
              <a:rPr lang="en" sz="1400">
                <a:uFill>
                  <a:noFill/>
                </a:uFill>
                <a:hlinkClick r:id="rId6"/>
              </a:rPr>
              <a:t>Descomposition of person wearing vr glasses</a:t>
            </a:r>
            <a:endParaRPr sz="1400"/>
          </a:p>
          <a:p>
            <a:pPr marL="241300" lvl="0" indent="-215900" algn="l" rtl="0">
              <a:lnSpc>
                <a:spcPct val="100000"/>
              </a:lnSpc>
              <a:spcBef>
                <a:spcPts val="0"/>
              </a:spcBef>
              <a:spcAft>
                <a:spcPts val="0"/>
              </a:spcAft>
              <a:buSzPts val="1400"/>
              <a:buFont typeface="Source Sans Pro"/>
              <a:buChar char="●"/>
            </a:pPr>
            <a:r>
              <a:rPr lang="en" sz="1400">
                <a:uFill>
                  <a:noFill/>
                </a:uFill>
                <a:hlinkClick r:id="rId7"/>
              </a:rPr>
              <a:t>Metaverse concept collage design</a:t>
            </a:r>
            <a:r>
              <a:rPr lang="en" sz="1400"/>
              <a:t> I</a:t>
            </a:r>
            <a:endParaRPr sz="1400"/>
          </a:p>
          <a:p>
            <a:pPr marL="241300" lvl="0" indent="-215900" algn="l" rtl="0">
              <a:lnSpc>
                <a:spcPct val="100000"/>
              </a:lnSpc>
              <a:spcBef>
                <a:spcPts val="0"/>
              </a:spcBef>
              <a:spcAft>
                <a:spcPts val="0"/>
              </a:spcAft>
              <a:buSzPts val="1400"/>
              <a:buChar char="●"/>
            </a:pPr>
            <a:r>
              <a:rPr lang="en" sz="1400">
                <a:uFill>
                  <a:noFill/>
                </a:uFill>
                <a:hlinkClick r:id="rId8"/>
              </a:rPr>
              <a:t>Metaverse concept collage design</a:t>
            </a:r>
            <a:r>
              <a:rPr lang="en" sz="1400"/>
              <a:t> II</a:t>
            </a:r>
            <a:endParaRPr sz="1400"/>
          </a:p>
          <a:p>
            <a:pPr marL="241300" lvl="0" indent="-215900" algn="l" rtl="0">
              <a:lnSpc>
                <a:spcPct val="100000"/>
              </a:lnSpc>
              <a:spcBef>
                <a:spcPts val="0"/>
              </a:spcBef>
              <a:spcAft>
                <a:spcPts val="0"/>
              </a:spcAft>
              <a:buSzPts val="1400"/>
              <a:buFont typeface="Source Sans Pro"/>
              <a:buChar char="●"/>
            </a:pPr>
            <a:r>
              <a:rPr lang="en" sz="1400">
                <a:uFill>
                  <a:noFill/>
                </a:uFill>
                <a:hlinkClick r:id="rId9"/>
              </a:rPr>
              <a:t>Front view of woman using virtual reality headset</a:t>
            </a:r>
            <a:endParaRPr sz="1400"/>
          </a:p>
        </p:txBody>
      </p:sp>
      <p:sp>
        <p:nvSpPr>
          <p:cNvPr id="695" name="Google Shape;695;p65"/>
          <p:cNvSpPr txBox="1">
            <a:spLocks noGrp="1"/>
          </p:cNvSpPr>
          <p:nvPr>
            <p:ph type="title"/>
          </p:nvPr>
        </p:nvSpPr>
        <p:spPr>
          <a:xfrm>
            <a:off x="720000" y="445025"/>
            <a:ext cx="39663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
        <p:cNvGrpSpPr/>
        <p:nvPr/>
      </p:nvGrpSpPr>
      <p:grpSpPr>
        <a:xfrm>
          <a:off x="0" y="0"/>
          <a:ext cx="0" cy="0"/>
          <a:chOff x="0" y="0"/>
          <a:chExt cx="0" cy="0"/>
        </a:xfrm>
      </p:grpSpPr>
      <p:sp>
        <p:nvSpPr>
          <p:cNvPr id="700" name="Google Shape;700;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01" name="Google Shape;701;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702" name="Google Shape;702;p6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dirty="0">
                <a:solidFill>
                  <a:srgbClr val="FFFFFF"/>
                </a:solidFill>
              </a:rPr>
              <a:t>If you have a free account, in order to use this template, you must credit </a:t>
            </a:r>
            <a:r>
              <a:rPr lang="en" sz="1000" b="1" u="sng" dirty="0">
                <a:solidFill>
                  <a:srgbClr val="869FB2"/>
                </a:solidFill>
                <a:hlinkClick r:id="rId5">
                  <a:extLst>
                    <a:ext uri="{A12FA001-AC4F-418D-AE19-62706E023703}">
                      <ahyp:hlinkClr xmlns:ahyp="http://schemas.microsoft.com/office/drawing/2018/hyperlinkcolor" val="tx"/>
                    </a:ext>
                  </a:extLst>
                </a:hlinkClick>
              </a:rPr>
              <a:t>Slidesgo</a:t>
            </a:r>
            <a:r>
              <a:rPr lang="en" sz="1000" dirty="0">
                <a:solidFill>
                  <a:srgbClr val="435D74"/>
                </a:solidFill>
              </a:rPr>
              <a:t> </a:t>
            </a:r>
            <a:r>
              <a:rPr lang="en" sz="1000" dirty="0">
                <a:solidFill>
                  <a:srgbClr val="FFFFFF"/>
                </a:solidFill>
              </a:rPr>
              <a:t>by keeping the </a:t>
            </a:r>
            <a:r>
              <a:rPr lang="en" sz="1000" b="1" u="sng" dirty="0">
                <a:solidFill>
                  <a:schemeClr val="hlink"/>
                </a:solidFill>
                <a:hlinkClick r:id="rId6" action="ppaction://hlinksldjump"/>
              </a:rPr>
              <a:t>Thanks</a:t>
            </a:r>
            <a:r>
              <a:rPr lang="en" sz="1000" dirty="0">
                <a:solidFill>
                  <a:srgbClr val="869FB2"/>
                </a:solidFill>
              </a:rPr>
              <a:t> </a:t>
            </a:r>
            <a:r>
              <a:rPr lang="en" sz="1000" dirty="0">
                <a:solidFill>
                  <a:srgbClr val="FFFFFF"/>
                </a:solidFill>
              </a:rPr>
              <a:t>slide. Please refer to the next slide to read the instructions for premium users.</a:t>
            </a:r>
            <a:endParaRPr sz="1000" dirty="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dirty="0">
                <a:solidFill>
                  <a:srgbClr val="869FB2"/>
                </a:solidFill>
              </a:rPr>
              <a:t>As a Free user, you are allowed to:</a:t>
            </a:r>
            <a:endParaRPr sz="1000" b="1" dirty="0">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Acquire the copyright of Slidesgo Content.</a:t>
            </a:r>
            <a:endParaRPr sz="1000" dirty="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
        <p:cNvGrpSpPr/>
        <p:nvPr/>
      </p:nvGrpSpPr>
      <p:grpSpPr>
        <a:xfrm>
          <a:off x="0" y="0"/>
          <a:ext cx="0" cy="0"/>
          <a:chOff x="0" y="0"/>
          <a:chExt cx="0" cy="0"/>
        </a:xfrm>
      </p:grpSpPr>
      <p:sp>
        <p:nvSpPr>
          <p:cNvPr id="707" name="Google Shape;707;p6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708" name="Google Shape;708;p6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09" name="Google Shape;709;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OF CLIENTS AND DEMANDS</a:t>
            </a:r>
            <a:endParaRPr dirty="0"/>
          </a:p>
        </p:txBody>
      </p:sp>
      <p:graphicFrame>
        <p:nvGraphicFramePr>
          <p:cNvPr id="216" name="Google Shape;216;p34"/>
          <p:cNvGraphicFramePr/>
          <p:nvPr>
            <p:extLst>
              <p:ext uri="{D42A27DB-BD31-4B8C-83A1-F6EECF244321}">
                <p14:modId xmlns:p14="http://schemas.microsoft.com/office/powerpoint/2010/main" val="785969751"/>
              </p:ext>
            </p:extLst>
          </p:nvPr>
        </p:nvGraphicFramePr>
        <p:xfrm>
          <a:off x="720000" y="1767225"/>
          <a:ext cx="7704000" cy="2285820"/>
        </p:xfrm>
        <a:graphic>
          <a:graphicData uri="http://schemas.openxmlformats.org/drawingml/2006/table">
            <a:tbl>
              <a:tblPr>
                <a:noFill/>
                <a:tableStyleId>{5FE1EC99-4189-49B3-961E-342DFC1C0D34}</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300" b="1" i="0" dirty="0">
                          <a:solidFill>
                            <a:schemeClr val="lt1"/>
                          </a:solidFill>
                          <a:latin typeface="Play"/>
                          <a:ea typeface="Play"/>
                          <a:cs typeface="Play"/>
                          <a:sym typeface="Play"/>
                        </a:rPr>
                        <a:t>Client</a:t>
                      </a:r>
                      <a:endParaRPr sz="1300" b="1" i="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US" sz="1300" b="1" dirty="0">
                          <a:solidFill>
                            <a:schemeClr val="lt2"/>
                          </a:solidFill>
                          <a:latin typeface="Source Sans Pro"/>
                          <a:ea typeface="Source Sans Pro"/>
                          <a:cs typeface="Source Sans Pro"/>
                          <a:sym typeface="Source Sans Pro"/>
                        </a:rPr>
                        <a:t>Product of Interest</a:t>
                      </a:r>
                      <a:endParaRPr sz="1300" b="1"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Generic Media Corp. A</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lt2"/>
                          </a:solidFill>
                          <a:latin typeface="Source Sans Pro"/>
                          <a:ea typeface="Source Sans Pro"/>
                          <a:cs typeface="Source Sans Pro"/>
                          <a:sym typeface="Source Sans Pro"/>
                        </a:rPr>
                        <a:t>A model to determine if an image is real or not when writing and publishing news articles</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Investigative Firm B</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lt2"/>
                          </a:solidFill>
                          <a:latin typeface="Source Sans Pro"/>
                          <a:ea typeface="Source Sans Pro"/>
                          <a:cs typeface="Source Sans Pro"/>
                          <a:sym typeface="Source Sans Pro"/>
                        </a:rPr>
                        <a:t>A model to determine if images used in court cases are real or not</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Fintech Startup C</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lt2"/>
                          </a:solidFill>
                          <a:latin typeface="Source Sans Pro"/>
                          <a:ea typeface="Source Sans Pro"/>
                          <a:cs typeface="Source Sans Pro"/>
                          <a:sym typeface="Source Sans Pro"/>
                        </a:rPr>
                        <a:t>A model to classify if an uploaded user ID photo is real or fake</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300" b="0" dirty="0">
                          <a:solidFill>
                            <a:schemeClr val="lt1"/>
                          </a:solidFill>
                          <a:latin typeface="Play"/>
                          <a:ea typeface="Play"/>
                          <a:cs typeface="Play"/>
                          <a:sym typeface="Play"/>
                        </a:rPr>
                        <a:t>Online Dating App D</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lt2"/>
                          </a:solidFill>
                          <a:latin typeface="Source Sans Pro"/>
                          <a:ea typeface="Source Sans Pro"/>
                          <a:cs typeface="Source Sans Pro"/>
                          <a:sym typeface="Source Sans Pro"/>
                        </a:rPr>
                        <a:t>A model to determine if an uploaded profile photo is real or not</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The Federal Government</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lt2"/>
                          </a:solidFill>
                          <a:latin typeface="Source Sans Pro"/>
                          <a:ea typeface="Source Sans Pro"/>
                          <a:cs typeface="Source Sans Pro"/>
                          <a:sym typeface="Source Sans Pro"/>
                        </a:rPr>
                        <a:t>A model to determine if images of people’s faces are real or fake</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20" name="Google Shape;220;p34"/>
          <p:cNvSpPr/>
          <p:nvPr/>
        </p:nvSpPr>
        <p:spPr>
          <a:xfrm>
            <a:off x="12612825" y="-485750"/>
            <a:ext cx="65900" cy="62625"/>
          </a:xfrm>
          <a:custGeom>
            <a:avLst/>
            <a:gdLst/>
            <a:ahLst/>
            <a:cxnLst/>
            <a:rect l="l" t="t" r="r" b="b"/>
            <a:pathLst>
              <a:path w="2636" h="2505" extrusionOk="0">
                <a:moveTo>
                  <a:pt x="1265" y="1"/>
                </a:moveTo>
                <a:cubicBezTo>
                  <a:pt x="624" y="1"/>
                  <a:pt x="0" y="501"/>
                  <a:pt x="0" y="1244"/>
                </a:cubicBezTo>
                <a:cubicBezTo>
                  <a:pt x="0" y="2012"/>
                  <a:pt x="627" y="2505"/>
                  <a:pt x="1270" y="2505"/>
                </a:cubicBezTo>
                <a:cubicBezTo>
                  <a:pt x="1577" y="2505"/>
                  <a:pt x="1887" y="2392"/>
                  <a:pt x="2135" y="2145"/>
                </a:cubicBezTo>
                <a:cubicBezTo>
                  <a:pt x="2635" y="1644"/>
                  <a:pt x="2635" y="844"/>
                  <a:pt x="2135" y="377"/>
                </a:cubicBezTo>
                <a:cubicBezTo>
                  <a:pt x="1886" y="117"/>
                  <a:pt x="1573" y="1"/>
                  <a:pt x="1265" y="1"/>
                </a:cubicBezTo>
                <a:close/>
              </a:path>
            </a:pathLst>
          </a:custGeom>
          <a:solidFill>
            <a:srgbClr val="34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10059325" y="-485725"/>
            <a:ext cx="83425" cy="62775"/>
          </a:xfrm>
          <a:custGeom>
            <a:avLst/>
            <a:gdLst/>
            <a:ahLst/>
            <a:cxnLst/>
            <a:rect l="l" t="t" r="r" b="b"/>
            <a:pathLst>
              <a:path w="3337" h="2511" extrusionOk="0">
                <a:moveTo>
                  <a:pt x="1673" y="0"/>
                </a:moveTo>
                <a:cubicBezTo>
                  <a:pt x="1351" y="0"/>
                  <a:pt x="1035" y="126"/>
                  <a:pt x="801" y="376"/>
                </a:cubicBezTo>
                <a:cubicBezTo>
                  <a:pt x="1" y="1176"/>
                  <a:pt x="568" y="2511"/>
                  <a:pt x="1668" y="2511"/>
                </a:cubicBezTo>
                <a:cubicBezTo>
                  <a:pt x="2803" y="2511"/>
                  <a:pt x="3336" y="1176"/>
                  <a:pt x="2569" y="376"/>
                </a:cubicBezTo>
                <a:cubicBezTo>
                  <a:pt x="2319" y="126"/>
                  <a:pt x="1994" y="0"/>
                  <a:pt x="1673" y="0"/>
                </a:cubicBezTo>
                <a:close/>
              </a:path>
            </a:pathLst>
          </a:custGeom>
          <a:solidFill>
            <a:srgbClr val="34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
        <p:cNvGrpSpPr/>
        <p:nvPr/>
      </p:nvGrpSpPr>
      <p:grpSpPr>
        <a:xfrm>
          <a:off x="0" y="0"/>
          <a:ext cx="0" cy="0"/>
          <a:chOff x="0" y="0"/>
          <a:chExt cx="0" cy="0"/>
        </a:xfrm>
      </p:grpSpPr>
      <p:sp>
        <p:nvSpPr>
          <p:cNvPr id="714" name="Google Shape;714;p6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715" name="Google Shape;715;p68"/>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FFFFFF"/>
                </a:solidFill>
              </a:rPr>
              <a:t>Play</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FFFFFF"/>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b="1">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https://fonts.google.com/specimen/Source+Sans+Pro</a:t>
            </a:r>
            <a:r>
              <a:rPr lang="en" sz="1100">
                <a:solidFill>
                  <a:schemeClr val="lt1"/>
                </a:solidFill>
              </a:rPr>
              <a:t>)</a:t>
            </a:r>
            <a:endParaRPr sz="1100">
              <a:solidFill>
                <a:schemeClr val="lt1"/>
              </a:solidFill>
            </a:endParaRPr>
          </a:p>
        </p:txBody>
      </p:sp>
      <p:sp>
        <p:nvSpPr>
          <p:cNvPr id="716" name="Google Shape;716;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
        <p:nvSpPr>
          <p:cNvPr id="717" name="Google Shape;717;p68"/>
          <p:cNvSpPr/>
          <p:nvPr/>
        </p:nvSpPr>
        <p:spPr>
          <a:xfrm>
            <a:off x="3114475" y="2988225"/>
            <a:ext cx="791400" cy="754200"/>
          </a:xfrm>
          <a:prstGeom prst="roundRect">
            <a:avLst>
              <a:gd name="adj" fmla="val 16667"/>
            </a:avLst>
          </a:prstGeom>
          <a:solidFill>
            <a:srgbClr val="1819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8"/>
          <p:cNvSpPr/>
          <p:nvPr/>
        </p:nvSpPr>
        <p:spPr>
          <a:xfrm>
            <a:off x="4176295"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8"/>
          <p:cNvSpPr/>
          <p:nvPr/>
        </p:nvSpPr>
        <p:spPr>
          <a:xfrm>
            <a:off x="5238114" y="2988225"/>
            <a:ext cx="791400" cy="754200"/>
          </a:xfrm>
          <a:prstGeom prst="roundRect">
            <a:avLst>
              <a:gd name="adj" fmla="val 16667"/>
            </a:avLst>
          </a:prstGeom>
          <a:solidFill>
            <a:srgbClr val="1203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8"/>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#181921</a:t>
            </a:r>
            <a:endParaRPr sz="1000">
              <a:solidFill>
                <a:schemeClr val="lt1"/>
              </a:solidFill>
            </a:endParaRPr>
          </a:p>
        </p:txBody>
      </p:sp>
      <p:sp>
        <p:nvSpPr>
          <p:cNvPr id="721" name="Google Shape;721;p68"/>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#ffffffff</a:t>
            </a:r>
            <a:endParaRPr sz="1000"/>
          </a:p>
        </p:txBody>
      </p:sp>
      <p:sp>
        <p:nvSpPr>
          <p:cNvPr id="722" name="Google Shape;722;p68"/>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#120369</a:t>
            </a:r>
            <a:endParaRPr sz="1000">
              <a:solidFill>
                <a:schemeClr val="lt1"/>
              </a:solidFill>
            </a:endParaRPr>
          </a:p>
        </p:txBody>
      </p:sp>
      <p:sp>
        <p:nvSpPr>
          <p:cNvPr id="723" name="Google Shape;723;p68"/>
          <p:cNvSpPr/>
          <p:nvPr/>
        </p:nvSpPr>
        <p:spPr>
          <a:xfrm>
            <a:off x="3645369" y="3865325"/>
            <a:ext cx="791400" cy="754200"/>
          </a:xfrm>
          <a:prstGeom prst="roundRect">
            <a:avLst>
              <a:gd name="adj" fmla="val 16667"/>
            </a:avLst>
          </a:prstGeom>
          <a:solidFill>
            <a:srgbClr val="6FA2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8"/>
          <p:cNvSpPr txBox="1"/>
          <p:nvPr/>
        </p:nvSpPr>
        <p:spPr>
          <a:xfrm>
            <a:off x="3645369" y="4022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#6fa2ce</a:t>
            </a:r>
            <a:endParaRPr sz="1000"/>
          </a:p>
        </p:txBody>
      </p:sp>
      <p:sp>
        <p:nvSpPr>
          <p:cNvPr id="725" name="Google Shape;725;p68"/>
          <p:cNvSpPr/>
          <p:nvPr/>
        </p:nvSpPr>
        <p:spPr>
          <a:xfrm>
            <a:off x="4707231" y="3865325"/>
            <a:ext cx="791400" cy="754200"/>
          </a:xfrm>
          <a:prstGeom prst="roundRect">
            <a:avLst>
              <a:gd name="adj" fmla="val 16667"/>
            </a:avLst>
          </a:prstGeom>
          <a:solidFill>
            <a:srgbClr val="FF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8"/>
          <p:cNvSpPr txBox="1"/>
          <p:nvPr/>
        </p:nvSpPr>
        <p:spPr>
          <a:xfrm>
            <a:off x="4707231" y="4022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#ff0000</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
        <p:cNvGrpSpPr/>
        <p:nvPr/>
      </p:nvGrpSpPr>
      <p:grpSpPr>
        <a:xfrm>
          <a:off x="0" y="0"/>
          <a:ext cx="0" cy="0"/>
          <a:chOff x="0" y="0"/>
          <a:chExt cx="0" cy="0"/>
        </a:xfrm>
      </p:grpSpPr>
      <p:sp>
        <p:nvSpPr>
          <p:cNvPr id="731" name="Google Shape;731;p6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732" name="Google Shape;732;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733" name="Google Shape;733;p69"/>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734" name="Google Shape;734;p6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35" name="Google Shape;735;p6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36" name="Google Shape;736;p6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37" name="Google Shape;737;p6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38" name="Google Shape;738;p69"/>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739" name="Google Shape;739;p69"/>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740" name="Google Shape;740;p69"/>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741" name="Google Shape;741;p69"/>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742" name="Google Shape;742;p6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
        <p:cNvGrpSpPr/>
        <p:nvPr/>
      </p:nvGrpSpPr>
      <p:grpSpPr>
        <a:xfrm>
          <a:off x="0" y="0"/>
          <a:ext cx="0" cy="0"/>
          <a:chOff x="0" y="0"/>
          <a:chExt cx="0" cy="0"/>
        </a:xfrm>
      </p:grpSpPr>
      <p:sp>
        <p:nvSpPr>
          <p:cNvPr id="747" name="Google Shape;747;p7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48" name="Google Shape;748;p70"/>
          <p:cNvGrpSpPr/>
          <p:nvPr/>
        </p:nvGrpSpPr>
        <p:grpSpPr>
          <a:xfrm>
            <a:off x="5156078" y="3085736"/>
            <a:ext cx="474294" cy="551291"/>
            <a:chOff x="4727025" y="1332775"/>
            <a:chExt cx="59900" cy="69625"/>
          </a:xfrm>
        </p:grpSpPr>
        <p:sp>
          <p:nvSpPr>
            <p:cNvPr id="749" name="Google Shape;749;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70"/>
          <p:cNvGrpSpPr/>
          <p:nvPr/>
        </p:nvGrpSpPr>
        <p:grpSpPr>
          <a:xfrm>
            <a:off x="5769734" y="2314340"/>
            <a:ext cx="555653" cy="557031"/>
            <a:chOff x="4820425" y="1329900"/>
            <a:chExt cx="70175" cy="70350"/>
          </a:xfrm>
        </p:grpSpPr>
        <p:sp>
          <p:nvSpPr>
            <p:cNvPr id="752" name="Google Shape;752;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70"/>
          <p:cNvGrpSpPr/>
          <p:nvPr/>
        </p:nvGrpSpPr>
        <p:grpSpPr>
          <a:xfrm>
            <a:off x="6396103" y="2318845"/>
            <a:ext cx="582574" cy="533871"/>
            <a:chOff x="4903200" y="1331525"/>
            <a:chExt cx="73575" cy="67425"/>
          </a:xfrm>
        </p:grpSpPr>
        <p:sp>
          <p:nvSpPr>
            <p:cNvPr id="757" name="Google Shape;757;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70"/>
          <p:cNvGrpSpPr/>
          <p:nvPr/>
        </p:nvGrpSpPr>
        <p:grpSpPr>
          <a:xfrm>
            <a:off x="5755581" y="3078709"/>
            <a:ext cx="583960" cy="565345"/>
            <a:chOff x="4815575" y="1416800"/>
            <a:chExt cx="73750" cy="71400"/>
          </a:xfrm>
        </p:grpSpPr>
        <p:sp>
          <p:nvSpPr>
            <p:cNvPr id="760" name="Google Shape;760;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0"/>
          <p:cNvGrpSpPr/>
          <p:nvPr/>
        </p:nvGrpSpPr>
        <p:grpSpPr>
          <a:xfrm>
            <a:off x="6390362" y="3108896"/>
            <a:ext cx="589898" cy="504970"/>
            <a:chOff x="4902475" y="1418875"/>
            <a:chExt cx="74500" cy="63775"/>
          </a:xfrm>
        </p:grpSpPr>
        <p:sp>
          <p:nvSpPr>
            <p:cNvPr id="764" name="Google Shape;764;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0"/>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70"/>
          <p:cNvGrpSpPr/>
          <p:nvPr/>
        </p:nvGrpSpPr>
        <p:grpSpPr>
          <a:xfrm>
            <a:off x="5765577" y="3826000"/>
            <a:ext cx="563967" cy="567127"/>
            <a:chOff x="4818100" y="1507675"/>
            <a:chExt cx="71225" cy="71625"/>
          </a:xfrm>
        </p:grpSpPr>
        <p:sp>
          <p:nvSpPr>
            <p:cNvPr id="767" name="Google Shape;767;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70"/>
          <p:cNvGrpSpPr/>
          <p:nvPr/>
        </p:nvGrpSpPr>
        <p:grpSpPr>
          <a:xfrm>
            <a:off x="5079075" y="3829461"/>
            <a:ext cx="628301" cy="588505"/>
            <a:chOff x="4721450" y="1509475"/>
            <a:chExt cx="79350" cy="74325"/>
          </a:xfrm>
        </p:grpSpPr>
        <p:sp>
          <p:nvSpPr>
            <p:cNvPr id="772" name="Google Shape;772;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6424608" y="3814027"/>
            <a:ext cx="557038" cy="562772"/>
            <a:chOff x="4906800" y="1507500"/>
            <a:chExt cx="70350" cy="71075"/>
          </a:xfrm>
        </p:grpSpPr>
        <p:sp>
          <p:nvSpPr>
            <p:cNvPr id="777" name="Google Shape;777;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70"/>
          <p:cNvGrpSpPr/>
          <p:nvPr/>
        </p:nvGrpSpPr>
        <p:grpSpPr>
          <a:xfrm>
            <a:off x="4462216" y="2340963"/>
            <a:ext cx="517934" cy="517934"/>
            <a:chOff x="3736598" y="2170606"/>
            <a:chExt cx="404889" cy="404889"/>
          </a:xfrm>
        </p:grpSpPr>
        <p:sp>
          <p:nvSpPr>
            <p:cNvPr id="783" name="Google Shape;783;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70"/>
          <p:cNvGrpSpPr/>
          <p:nvPr/>
        </p:nvGrpSpPr>
        <p:grpSpPr>
          <a:xfrm>
            <a:off x="3729277" y="2341061"/>
            <a:ext cx="586986" cy="517740"/>
            <a:chOff x="3161917" y="2170682"/>
            <a:chExt cx="458870" cy="404737"/>
          </a:xfrm>
        </p:grpSpPr>
        <p:sp>
          <p:nvSpPr>
            <p:cNvPr id="788" name="Google Shape;788;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70"/>
          <p:cNvGrpSpPr/>
          <p:nvPr/>
        </p:nvGrpSpPr>
        <p:grpSpPr>
          <a:xfrm>
            <a:off x="3752299" y="3102400"/>
            <a:ext cx="540943" cy="517963"/>
            <a:chOff x="3179914" y="2889488"/>
            <a:chExt cx="422876" cy="404911"/>
          </a:xfrm>
        </p:grpSpPr>
        <p:sp>
          <p:nvSpPr>
            <p:cNvPr id="792" name="Google Shape;792;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0"/>
          <p:cNvGrpSpPr/>
          <p:nvPr/>
        </p:nvGrpSpPr>
        <p:grpSpPr>
          <a:xfrm>
            <a:off x="4453093" y="3102358"/>
            <a:ext cx="536180" cy="518047"/>
            <a:chOff x="3729467" y="2889422"/>
            <a:chExt cx="419153" cy="404977"/>
          </a:xfrm>
        </p:grpSpPr>
        <p:sp>
          <p:nvSpPr>
            <p:cNvPr id="799" name="Google Shape;799;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0"/>
          <p:cNvGrpSpPr/>
          <p:nvPr/>
        </p:nvGrpSpPr>
        <p:grpSpPr>
          <a:xfrm>
            <a:off x="1990126" y="3445787"/>
            <a:ext cx="965351" cy="134611"/>
            <a:chOff x="4411970" y="2962952"/>
            <a:chExt cx="706544" cy="104212"/>
          </a:xfrm>
        </p:grpSpPr>
        <p:sp>
          <p:nvSpPr>
            <p:cNvPr id="807" name="Google Shape;807;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70"/>
          <p:cNvGrpSpPr/>
          <p:nvPr/>
        </p:nvGrpSpPr>
        <p:grpSpPr>
          <a:xfrm>
            <a:off x="1990126" y="3041077"/>
            <a:ext cx="960158" cy="289172"/>
            <a:chOff x="4411970" y="2726085"/>
            <a:chExt cx="643107" cy="193659"/>
          </a:xfrm>
        </p:grpSpPr>
        <p:sp>
          <p:nvSpPr>
            <p:cNvPr id="812" name="Google Shape;812;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70"/>
          <p:cNvGrpSpPr/>
          <p:nvPr/>
        </p:nvGrpSpPr>
        <p:grpSpPr>
          <a:xfrm>
            <a:off x="998624" y="3295400"/>
            <a:ext cx="811503" cy="252584"/>
            <a:chOff x="4411970" y="4340222"/>
            <a:chExt cx="779467" cy="242683"/>
          </a:xfrm>
        </p:grpSpPr>
        <p:sp>
          <p:nvSpPr>
            <p:cNvPr id="816" name="Google Shape;816;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0"/>
          <p:cNvGrpSpPr/>
          <p:nvPr/>
        </p:nvGrpSpPr>
        <p:grpSpPr>
          <a:xfrm>
            <a:off x="1990126" y="2709308"/>
            <a:ext cx="965160" cy="216230"/>
            <a:chOff x="4411970" y="2468674"/>
            <a:chExt cx="747317" cy="167425"/>
          </a:xfrm>
        </p:grpSpPr>
        <p:sp>
          <p:nvSpPr>
            <p:cNvPr id="820" name="Google Shape;820;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70"/>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70"/>
          <p:cNvGrpSpPr/>
          <p:nvPr/>
        </p:nvGrpSpPr>
        <p:grpSpPr>
          <a:xfrm>
            <a:off x="997692" y="2334687"/>
            <a:ext cx="1959041" cy="208784"/>
            <a:chOff x="6336019" y="3733725"/>
            <a:chExt cx="2566206" cy="351310"/>
          </a:xfrm>
        </p:grpSpPr>
        <p:sp>
          <p:nvSpPr>
            <p:cNvPr id="824" name="Google Shape;824;p70"/>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70"/>
          <p:cNvGrpSpPr/>
          <p:nvPr/>
        </p:nvGrpSpPr>
        <p:grpSpPr>
          <a:xfrm>
            <a:off x="1990126" y="3950602"/>
            <a:ext cx="946551" cy="153200"/>
            <a:chOff x="4404545" y="3301592"/>
            <a:chExt cx="782403" cy="129272"/>
          </a:xfrm>
        </p:grpSpPr>
        <p:sp>
          <p:nvSpPr>
            <p:cNvPr id="829" name="Google Shape;829;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70"/>
          <p:cNvGrpSpPr/>
          <p:nvPr/>
        </p:nvGrpSpPr>
        <p:grpSpPr>
          <a:xfrm>
            <a:off x="1990126" y="3695937"/>
            <a:ext cx="962257" cy="139127"/>
            <a:chOff x="4411970" y="3131459"/>
            <a:chExt cx="710520" cy="117397"/>
          </a:xfrm>
        </p:grpSpPr>
        <p:sp>
          <p:nvSpPr>
            <p:cNvPr id="832" name="Google Shape;832;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70"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70"/>
          <p:cNvGrpSpPr/>
          <p:nvPr/>
        </p:nvGrpSpPr>
        <p:grpSpPr>
          <a:xfrm>
            <a:off x="990271" y="3621603"/>
            <a:ext cx="823838" cy="458988"/>
            <a:chOff x="4411970" y="1801825"/>
            <a:chExt cx="734586" cy="409262"/>
          </a:xfrm>
        </p:grpSpPr>
        <p:sp>
          <p:nvSpPr>
            <p:cNvPr id="836" name="Google Shape;836;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70"/>
          <p:cNvGrpSpPr/>
          <p:nvPr/>
        </p:nvGrpSpPr>
        <p:grpSpPr>
          <a:xfrm>
            <a:off x="3095243" y="2339173"/>
            <a:ext cx="521514" cy="521514"/>
            <a:chOff x="5681300" y="2527788"/>
            <a:chExt cx="805800" cy="805800"/>
          </a:xfrm>
        </p:grpSpPr>
        <p:sp>
          <p:nvSpPr>
            <p:cNvPr id="839" name="Google Shape;839;p70"/>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0"/>
          <p:cNvGrpSpPr/>
          <p:nvPr/>
        </p:nvGrpSpPr>
        <p:grpSpPr>
          <a:xfrm>
            <a:off x="3089483" y="3094865"/>
            <a:ext cx="533033" cy="533033"/>
            <a:chOff x="4049800" y="640400"/>
            <a:chExt cx="858900" cy="858900"/>
          </a:xfrm>
        </p:grpSpPr>
        <p:sp>
          <p:nvSpPr>
            <p:cNvPr id="842" name="Google Shape;842;p70"/>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0"/>
          <p:cNvGrpSpPr/>
          <p:nvPr/>
        </p:nvGrpSpPr>
        <p:grpSpPr>
          <a:xfrm>
            <a:off x="3014966" y="3772543"/>
            <a:ext cx="682068" cy="682068"/>
            <a:chOff x="5080188" y="927900"/>
            <a:chExt cx="961200" cy="961200"/>
          </a:xfrm>
        </p:grpSpPr>
        <p:sp>
          <p:nvSpPr>
            <p:cNvPr id="845" name="Google Shape;845;p7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70"/>
          <p:cNvGrpSpPr/>
          <p:nvPr/>
        </p:nvGrpSpPr>
        <p:grpSpPr>
          <a:xfrm>
            <a:off x="4478465" y="3869234"/>
            <a:ext cx="505650" cy="504006"/>
            <a:chOff x="6039282" y="1042577"/>
            <a:chExt cx="734315" cy="731929"/>
          </a:xfrm>
        </p:grpSpPr>
        <p:sp>
          <p:nvSpPr>
            <p:cNvPr id="854" name="Google Shape;854;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70"/>
          <p:cNvGrpSpPr/>
          <p:nvPr/>
        </p:nvGrpSpPr>
        <p:grpSpPr>
          <a:xfrm>
            <a:off x="5091067" y="2298862"/>
            <a:ext cx="567744" cy="602136"/>
            <a:chOff x="1825800" y="1651625"/>
            <a:chExt cx="539989" cy="571775"/>
          </a:xfrm>
        </p:grpSpPr>
        <p:sp>
          <p:nvSpPr>
            <p:cNvPr id="876" name="Google Shape;876;p70"/>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0"/>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0"/>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70"/>
          <p:cNvGrpSpPr/>
          <p:nvPr/>
        </p:nvGrpSpPr>
        <p:grpSpPr>
          <a:xfrm>
            <a:off x="3765995" y="3855579"/>
            <a:ext cx="508123" cy="507955"/>
            <a:chOff x="1897577" y="2802432"/>
            <a:chExt cx="492176" cy="492014"/>
          </a:xfrm>
        </p:grpSpPr>
        <p:sp>
          <p:nvSpPr>
            <p:cNvPr id="881" name="Google Shape;881;p70"/>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0"/>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0"/>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0"/>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0"/>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0"/>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0"/>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0"/>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0"/>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0"/>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70"/>
          <p:cNvGrpSpPr/>
          <p:nvPr/>
        </p:nvGrpSpPr>
        <p:grpSpPr>
          <a:xfrm>
            <a:off x="997525" y="4169123"/>
            <a:ext cx="809227" cy="200842"/>
            <a:chOff x="2013045" y="4813233"/>
            <a:chExt cx="921986" cy="228854"/>
          </a:xfrm>
        </p:grpSpPr>
        <p:sp>
          <p:nvSpPr>
            <p:cNvPr id="894" name="Google Shape;894;p70"/>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0"/>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0"/>
          <p:cNvGrpSpPr/>
          <p:nvPr/>
        </p:nvGrpSpPr>
        <p:grpSpPr>
          <a:xfrm>
            <a:off x="1005985" y="2656004"/>
            <a:ext cx="792421" cy="269941"/>
            <a:chOff x="1046767" y="4756633"/>
            <a:chExt cx="859646" cy="292841"/>
          </a:xfrm>
        </p:grpSpPr>
        <p:sp>
          <p:nvSpPr>
            <p:cNvPr id="897" name="Google Shape;897;p70"/>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0"/>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0"/>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7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70"/>
          <p:cNvGrpSpPr/>
          <p:nvPr/>
        </p:nvGrpSpPr>
        <p:grpSpPr>
          <a:xfrm>
            <a:off x="7141841" y="2550562"/>
            <a:ext cx="166473" cy="141497"/>
            <a:chOff x="4660325" y="1866850"/>
            <a:chExt cx="68350" cy="58100"/>
          </a:xfrm>
        </p:grpSpPr>
        <p:sp>
          <p:nvSpPr>
            <p:cNvPr id="905" name="Google Shape;905;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70"/>
          <p:cNvGrpSpPr/>
          <p:nvPr/>
        </p:nvGrpSpPr>
        <p:grpSpPr>
          <a:xfrm>
            <a:off x="7451186" y="2576286"/>
            <a:ext cx="162515" cy="90049"/>
            <a:chOff x="4791775" y="1877500"/>
            <a:chExt cx="66725" cy="36975"/>
          </a:xfrm>
        </p:grpSpPr>
        <p:sp>
          <p:nvSpPr>
            <p:cNvPr id="908" name="Google Shape;908;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70"/>
          <p:cNvGrpSpPr/>
          <p:nvPr/>
        </p:nvGrpSpPr>
        <p:grpSpPr>
          <a:xfrm>
            <a:off x="7772899" y="2576286"/>
            <a:ext cx="144979" cy="90049"/>
            <a:chOff x="4923925" y="1877500"/>
            <a:chExt cx="59525" cy="36975"/>
          </a:xfrm>
        </p:grpSpPr>
        <p:sp>
          <p:nvSpPr>
            <p:cNvPr id="911" name="Google Shape;911;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70"/>
          <p:cNvGrpSpPr/>
          <p:nvPr/>
        </p:nvGrpSpPr>
        <p:grpSpPr>
          <a:xfrm>
            <a:off x="8067390" y="2558477"/>
            <a:ext cx="141447" cy="125667"/>
            <a:chOff x="5058450" y="1870100"/>
            <a:chExt cx="58075" cy="51600"/>
          </a:xfrm>
        </p:grpSpPr>
        <p:sp>
          <p:nvSpPr>
            <p:cNvPr id="914" name="Google Shape;914;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70"/>
          <p:cNvGrpSpPr/>
          <p:nvPr/>
        </p:nvGrpSpPr>
        <p:grpSpPr>
          <a:xfrm>
            <a:off x="7481905" y="2980885"/>
            <a:ext cx="101077" cy="107645"/>
            <a:chOff x="4811425" y="2065025"/>
            <a:chExt cx="41500" cy="44200"/>
          </a:xfrm>
        </p:grpSpPr>
        <p:sp>
          <p:nvSpPr>
            <p:cNvPr id="917" name="Google Shape;917;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70"/>
          <p:cNvGrpSpPr/>
          <p:nvPr/>
        </p:nvGrpSpPr>
        <p:grpSpPr>
          <a:xfrm>
            <a:off x="7774342" y="2981098"/>
            <a:ext cx="120867" cy="107218"/>
            <a:chOff x="4929875" y="2065025"/>
            <a:chExt cx="49625" cy="44025"/>
          </a:xfrm>
        </p:grpSpPr>
        <p:sp>
          <p:nvSpPr>
            <p:cNvPr id="920" name="Google Shape;920;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0"/>
          <p:cNvGrpSpPr/>
          <p:nvPr/>
        </p:nvGrpSpPr>
        <p:grpSpPr>
          <a:xfrm>
            <a:off x="8103011" y="2984112"/>
            <a:ext cx="70206" cy="101191"/>
            <a:chOff x="5083925" y="2066350"/>
            <a:chExt cx="28825" cy="41550"/>
          </a:xfrm>
        </p:grpSpPr>
        <p:sp>
          <p:nvSpPr>
            <p:cNvPr id="923" name="Google Shape;923;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70"/>
          <p:cNvGrpSpPr/>
          <p:nvPr/>
        </p:nvGrpSpPr>
        <p:grpSpPr>
          <a:xfrm>
            <a:off x="7134565" y="2999759"/>
            <a:ext cx="181026" cy="69896"/>
            <a:chOff x="4659775" y="2072775"/>
            <a:chExt cx="74325" cy="28700"/>
          </a:xfrm>
        </p:grpSpPr>
        <p:sp>
          <p:nvSpPr>
            <p:cNvPr id="926" name="Google Shape;926;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70"/>
          <p:cNvGrpSpPr/>
          <p:nvPr/>
        </p:nvGrpSpPr>
        <p:grpSpPr>
          <a:xfrm>
            <a:off x="8054421" y="2790324"/>
            <a:ext cx="167387" cy="89197"/>
            <a:chOff x="4662475" y="1976500"/>
            <a:chExt cx="68725" cy="36625"/>
          </a:xfrm>
        </p:grpSpPr>
        <p:sp>
          <p:nvSpPr>
            <p:cNvPr id="930" name="Google Shape;930;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70"/>
          <p:cNvGrpSpPr/>
          <p:nvPr/>
        </p:nvGrpSpPr>
        <p:grpSpPr>
          <a:xfrm>
            <a:off x="7751326" y="2793764"/>
            <a:ext cx="166899" cy="82317"/>
            <a:chOff x="4920150" y="1977875"/>
            <a:chExt cx="68525" cy="33800"/>
          </a:xfrm>
        </p:grpSpPr>
        <p:sp>
          <p:nvSpPr>
            <p:cNvPr id="934" name="Google Shape;934;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7162483" y="3197682"/>
            <a:ext cx="125190" cy="127859"/>
            <a:chOff x="4676550" y="2160575"/>
            <a:chExt cx="51400" cy="52500"/>
          </a:xfrm>
        </p:grpSpPr>
        <p:sp>
          <p:nvSpPr>
            <p:cNvPr id="938" name="Google Shape;938;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70"/>
          <p:cNvGrpSpPr/>
          <p:nvPr/>
        </p:nvGrpSpPr>
        <p:grpSpPr>
          <a:xfrm>
            <a:off x="7459741" y="3204714"/>
            <a:ext cx="145405" cy="113794"/>
            <a:chOff x="4768325" y="2163475"/>
            <a:chExt cx="59700" cy="46725"/>
          </a:xfrm>
        </p:grpSpPr>
        <p:sp>
          <p:nvSpPr>
            <p:cNvPr id="942" name="Google Shape;942;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7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70"/>
          <p:cNvGrpSpPr/>
          <p:nvPr/>
        </p:nvGrpSpPr>
        <p:grpSpPr>
          <a:xfrm>
            <a:off x="7476059" y="3459808"/>
            <a:ext cx="112768" cy="106853"/>
            <a:chOff x="4768575" y="2253950"/>
            <a:chExt cx="46300" cy="43875"/>
          </a:xfrm>
        </p:grpSpPr>
        <p:sp>
          <p:nvSpPr>
            <p:cNvPr id="951" name="Google Shape;951;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70"/>
          <p:cNvGrpSpPr/>
          <p:nvPr/>
        </p:nvGrpSpPr>
        <p:grpSpPr>
          <a:xfrm>
            <a:off x="7775682" y="3948834"/>
            <a:ext cx="118187" cy="146246"/>
            <a:chOff x="4960900" y="2433225"/>
            <a:chExt cx="48525" cy="60050"/>
          </a:xfrm>
        </p:grpSpPr>
        <p:sp>
          <p:nvSpPr>
            <p:cNvPr id="954" name="Google Shape;954;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0"/>
          <p:cNvGrpSpPr/>
          <p:nvPr/>
        </p:nvGrpSpPr>
        <p:grpSpPr>
          <a:xfrm>
            <a:off x="7464247" y="4212895"/>
            <a:ext cx="136394" cy="143810"/>
            <a:chOff x="4854075" y="2527625"/>
            <a:chExt cx="56000" cy="59050"/>
          </a:xfrm>
        </p:grpSpPr>
        <p:sp>
          <p:nvSpPr>
            <p:cNvPr id="957" name="Google Shape;957;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7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70"/>
          <p:cNvGrpSpPr/>
          <p:nvPr/>
        </p:nvGrpSpPr>
        <p:grpSpPr>
          <a:xfrm>
            <a:off x="8088458" y="3676639"/>
            <a:ext cx="99312" cy="160797"/>
            <a:chOff x="5059700" y="2334775"/>
            <a:chExt cx="40775" cy="66025"/>
          </a:xfrm>
        </p:grpSpPr>
        <p:sp>
          <p:nvSpPr>
            <p:cNvPr id="963" name="Google Shape;963;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70"/>
          <p:cNvGrpSpPr/>
          <p:nvPr/>
        </p:nvGrpSpPr>
        <p:grpSpPr>
          <a:xfrm>
            <a:off x="8045622" y="3941771"/>
            <a:ext cx="184984" cy="160371"/>
            <a:chOff x="5037700" y="2430325"/>
            <a:chExt cx="75950" cy="65850"/>
          </a:xfrm>
        </p:grpSpPr>
        <p:sp>
          <p:nvSpPr>
            <p:cNvPr id="973" name="Google Shape;973;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70"/>
          <p:cNvGrpSpPr/>
          <p:nvPr/>
        </p:nvGrpSpPr>
        <p:grpSpPr>
          <a:xfrm>
            <a:off x="7465128" y="3708223"/>
            <a:ext cx="173014" cy="97629"/>
            <a:chOff x="4756975" y="2341800"/>
            <a:chExt cx="91975" cy="51925"/>
          </a:xfrm>
        </p:grpSpPr>
        <p:sp>
          <p:nvSpPr>
            <p:cNvPr id="976" name="Google Shape;976;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0"/>
          <p:cNvGrpSpPr/>
          <p:nvPr/>
        </p:nvGrpSpPr>
        <p:grpSpPr>
          <a:xfrm>
            <a:off x="7732065" y="4196920"/>
            <a:ext cx="212497" cy="175761"/>
            <a:chOff x="4943575" y="2516350"/>
            <a:chExt cx="98675" cy="81700"/>
          </a:xfrm>
        </p:grpSpPr>
        <p:sp>
          <p:nvSpPr>
            <p:cNvPr id="997" name="Google Shape;997;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7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0"/>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pSp>
        <p:nvGrpSpPr>
          <p:cNvPr id="1084" name="Google Shape;1084;p71"/>
          <p:cNvGrpSpPr/>
          <p:nvPr/>
        </p:nvGrpSpPr>
        <p:grpSpPr>
          <a:xfrm>
            <a:off x="6647587" y="3567393"/>
            <a:ext cx="560636" cy="516497"/>
            <a:chOff x="6652051" y="3714143"/>
            <a:chExt cx="560636" cy="516497"/>
          </a:xfrm>
        </p:grpSpPr>
        <p:grpSp>
          <p:nvGrpSpPr>
            <p:cNvPr id="1085" name="Google Shape;1085;p71"/>
            <p:cNvGrpSpPr/>
            <p:nvPr/>
          </p:nvGrpSpPr>
          <p:grpSpPr>
            <a:xfrm>
              <a:off x="6669657" y="3716715"/>
              <a:ext cx="466768" cy="464314"/>
              <a:chOff x="3139766" y="765669"/>
              <a:chExt cx="886380" cy="881888"/>
            </a:xfrm>
          </p:grpSpPr>
          <p:grpSp>
            <p:nvGrpSpPr>
              <p:cNvPr id="1086" name="Google Shape;1086;p71"/>
              <p:cNvGrpSpPr/>
              <p:nvPr/>
            </p:nvGrpSpPr>
            <p:grpSpPr>
              <a:xfrm>
                <a:off x="3139766" y="765669"/>
                <a:ext cx="886380" cy="881888"/>
                <a:chOff x="3139766" y="765669"/>
                <a:chExt cx="886380" cy="881888"/>
              </a:xfrm>
            </p:grpSpPr>
            <p:sp>
              <p:nvSpPr>
                <p:cNvPr id="1087" name="Google Shape;1087;p71"/>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1"/>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1"/>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71"/>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71"/>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71"/>
          <p:cNvGrpSpPr/>
          <p:nvPr/>
        </p:nvGrpSpPr>
        <p:grpSpPr>
          <a:xfrm>
            <a:off x="7646296" y="3047976"/>
            <a:ext cx="104231" cy="320340"/>
            <a:chOff x="7564426" y="3224343"/>
            <a:chExt cx="119985" cy="368801"/>
          </a:xfrm>
        </p:grpSpPr>
        <p:sp>
          <p:nvSpPr>
            <p:cNvPr id="1102" name="Google Shape;1102;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1"/>
          <p:cNvGrpSpPr/>
          <p:nvPr/>
        </p:nvGrpSpPr>
        <p:grpSpPr>
          <a:xfrm>
            <a:off x="7345785" y="3042077"/>
            <a:ext cx="189489" cy="332132"/>
            <a:chOff x="8370831" y="3202002"/>
            <a:chExt cx="218129" cy="382376"/>
          </a:xfrm>
        </p:grpSpPr>
        <p:sp>
          <p:nvSpPr>
            <p:cNvPr id="1105" name="Google Shape;1105;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71"/>
          <p:cNvGrpSpPr/>
          <p:nvPr/>
        </p:nvGrpSpPr>
        <p:grpSpPr>
          <a:xfrm>
            <a:off x="8069174" y="3453209"/>
            <a:ext cx="309429" cy="267000"/>
            <a:chOff x="6742064" y="3750480"/>
            <a:chExt cx="399315" cy="344560"/>
          </a:xfrm>
        </p:grpSpPr>
        <p:sp>
          <p:nvSpPr>
            <p:cNvPr id="1108" name="Google Shape;1108;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1"/>
          <p:cNvGrpSpPr/>
          <p:nvPr/>
        </p:nvGrpSpPr>
        <p:grpSpPr>
          <a:xfrm>
            <a:off x="7608193" y="3804257"/>
            <a:ext cx="180437" cy="281608"/>
            <a:chOff x="7248525" y="3739696"/>
            <a:chExt cx="230531" cy="359790"/>
          </a:xfrm>
        </p:grpSpPr>
        <p:sp>
          <p:nvSpPr>
            <p:cNvPr id="1111" name="Google Shape;1111;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1"/>
          <p:cNvGrpSpPr/>
          <p:nvPr/>
        </p:nvGrpSpPr>
        <p:grpSpPr>
          <a:xfrm>
            <a:off x="7854113" y="3447481"/>
            <a:ext cx="162896" cy="278710"/>
            <a:chOff x="7601242" y="3729267"/>
            <a:chExt cx="222566" cy="380803"/>
          </a:xfrm>
        </p:grpSpPr>
        <p:sp>
          <p:nvSpPr>
            <p:cNvPr id="1114" name="Google Shape;1114;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1"/>
          <p:cNvSpPr/>
          <p:nvPr/>
        </p:nvSpPr>
        <p:spPr>
          <a:xfrm>
            <a:off x="7820139" y="3059838"/>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71"/>
          <p:cNvGrpSpPr/>
          <p:nvPr/>
        </p:nvGrpSpPr>
        <p:grpSpPr>
          <a:xfrm>
            <a:off x="7343758" y="3448622"/>
            <a:ext cx="193543" cy="275990"/>
            <a:chOff x="8304647" y="3738687"/>
            <a:chExt cx="225076" cy="320956"/>
          </a:xfrm>
        </p:grpSpPr>
        <p:sp>
          <p:nvSpPr>
            <p:cNvPr id="1118" name="Google Shape;1118;p71"/>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71"/>
          <p:cNvGrpSpPr/>
          <p:nvPr/>
        </p:nvGrpSpPr>
        <p:grpSpPr>
          <a:xfrm>
            <a:off x="7616251" y="3448622"/>
            <a:ext cx="178492" cy="275990"/>
            <a:chOff x="8615101" y="3738687"/>
            <a:chExt cx="207573" cy="320956"/>
          </a:xfrm>
        </p:grpSpPr>
        <p:sp>
          <p:nvSpPr>
            <p:cNvPr id="1122" name="Google Shape;1122;p71"/>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71"/>
          <p:cNvSpPr/>
          <p:nvPr/>
        </p:nvSpPr>
        <p:spPr>
          <a:xfrm>
            <a:off x="8112690" y="303850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71"/>
          <p:cNvGrpSpPr/>
          <p:nvPr/>
        </p:nvGrpSpPr>
        <p:grpSpPr>
          <a:xfrm>
            <a:off x="7841782" y="3851282"/>
            <a:ext cx="187557" cy="187557"/>
            <a:chOff x="8565775" y="671075"/>
            <a:chExt cx="441000" cy="441000"/>
          </a:xfrm>
        </p:grpSpPr>
        <p:sp>
          <p:nvSpPr>
            <p:cNvPr id="1127" name="Google Shape;1127;p71"/>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71"/>
          <p:cNvSpPr/>
          <p:nvPr/>
        </p:nvSpPr>
        <p:spPr>
          <a:xfrm>
            <a:off x="8127048" y="384720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flipH="1">
            <a:off x="73512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71"/>
          <p:cNvGrpSpPr/>
          <p:nvPr/>
        </p:nvGrpSpPr>
        <p:grpSpPr>
          <a:xfrm>
            <a:off x="5996254" y="2923808"/>
            <a:ext cx="587865" cy="517731"/>
            <a:chOff x="6000718" y="3070557"/>
            <a:chExt cx="587865" cy="517731"/>
          </a:xfrm>
        </p:grpSpPr>
        <p:sp>
          <p:nvSpPr>
            <p:cNvPr id="1132" name="Google Shape;1132;p71"/>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1"/>
          <p:cNvGrpSpPr/>
          <p:nvPr/>
        </p:nvGrpSpPr>
        <p:grpSpPr>
          <a:xfrm>
            <a:off x="6011059" y="3567468"/>
            <a:ext cx="557665" cy="516387"/>
            <a:chOff x="6015523" y="3714217"/>
            <a:chExt cx="557665" cy="516387"/>
          </a:xfrm>
        </p:grpSpPr>
        <p:grpSp>
          <p:nvGrpSpPr>
            <p:cNvPr id="1143" name="Google Shape;1143;p71"/>
            <p:cNvGrpSpPr/>
            <p:nvPr/>
          </p:nvGrpSpPr>
          <p:grpSpPr>
            <a:xfrm>
              <a:off x="6036094" y="3716980"/>
              <a:ext cx="529822" cy="510480"/>
              <a:chOff x="3148311" y="-545634"/>
              <a:chExt cx="1006118" cy="969572"/>
            </a:xfrm>
          </p:grpSpPr>
          <p:sp>
            <p:nvSpPr>
              <p:cNvPr id="1144" name="Google Shape;1144;p71"/>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1"/>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1"/>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71"/>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1"/>
          <p:cNvGrpSpPr/>
          <p:nvPr/>
        </p:nvGrpSpPr>
        <p:grpSpPr>
          <a:xfrm>
            <a:off x="6639841" y="2926879"/>
            <a:ext cx="576302" cy="511871"/>
            <a:chOff x="6644304" y="3073628"/>
            <a:chExt cx="576302" cy="511871"/>
          </a:xfrm>
        </p:grpSpPr>
        <p:grpSp>
          <p:nvGrpSpPr>
            <p:cNvPr id="1156" name="Google Shape;1156;p71"/>
            <p:cNvGrpSpPr/>
            <p:nvPr/>
          </p:nvGrpSpPr>
          <p:grpSpPr>
            <a:xfrm>
              <a:off x="6712169" y="3073651"/>
              <a:ext cx="481611" cy="506713"/>
              <a:chOff x="1833536" y="-546641"/>
              <a:chExt cx="914567" cy="962419"/>
            </a:xfrm>
          </p:grpSpPr>
          <p:grpSp>
            <p:nvGrpSpPr>
              <p:cNvPr id="1157" name="Google Shape;1157;p71"/>
              <p:cNvGrpSpPr/>
              <p:nvPr/>
            </p:nvGrpSpPr>
            <p:grpSpPr>
              <a:xfrm>
                <a:off x="1833536" y="-524249"/>
                <a:ext cx="914567" cy="940027"/>
                <a:chOff x="1833536" y="-524249"/>
                <a:chExt cx="914567" cy="940027"/>
              </a:xfrm>
            </p:grpSpPr>
            <p:sp>
              <p:nvSpPr>
                <p:cNvPr id="1158" name="Google Shape;1158;p71"/>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71"/>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71"/>
          <p:cNvGrpSpPr/>
          <p:nvPr/>
        </p:nvGrpSpPr>
        <p:grpSpPr>
          <a:xfrm>
            <a:off x="719115" y="2852867"/>
            <a:ext cx="2622876" cy="1333540"/>
            <a:chOff x="238125" y="1038125"/>
            <a:chExt cx="7146800" cy="3633625"/>
          </a:xfrm>
        </p:grpSpPr>
        <p:sp>
          <p:nvSpPr>
            <p:cNvPr id="1169" name="Google Shape;1169;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71"/>
          <p:cNvGrpSpPr/>
          <p:nvPr/>
        </p:nvGrpSpPr>
        <p:grpSpPr>
          <a:xfrm>
            <a:off x="5904877" y="1016248"/>
            <a:ext cx="2435960" cy="1297725"/>
            <a:chOff x="233350" y="949250"/>
            <a:chExt cx="7137300" cy="3802300"/>
          </a:xfrm>
        </p:grpSpPr>
        <p:sp>
          <p:nvSpPr>
            <p:cNvPr id="2742" name="Google Shape;2742;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71"/>
          <p:cNvGrpSpPr/>
          <p:nvPr/>
        </p:nvGrpSpPr>
        <p:grpSpPr>
          <a:xfrm>
            <a:off x="698034" y="977939"/>
            <a:ext cx="2665073" cy="1317140"/>
            <a:chOff x="793334" y="1192826"/>
            <a:chExt cx="2665073" cy="1317140"/>
          </a:xfrm>
        </p:grpSpPr>
        <p:sp>
          <p:nvSpPr>
            <p:cNvPr id="2794" name="Google Shape;2794;p71"/>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1"/>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1"/>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1"/>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1"/>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1"/>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1"/>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1"/>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1"/>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1"/>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1"/>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1"/>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1"/>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1"/>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1"/>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1"/>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1"/>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1"/>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1"/>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1"/>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1"/>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1"/>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1"/>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1"/>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1"/>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1"/>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1"/>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1"/>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1"/>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1"/>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1"/>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1"/>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1"/>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1"/>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1"/>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1"/>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1"/>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1"/>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1"/>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1"/>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1"/>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1"/>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1"/>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1"/>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1"/>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1"/>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1"/>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1"/>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1"/>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1"/>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1"/>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1"/>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1"/>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1"/>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1"/>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1"/>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1"/>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1"/>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1"/>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1"/>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1"/>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1"/>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1"/>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1"/>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1"/>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1"/>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1"/>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1"/>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1"/>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1"/>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1"/>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1"/>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1"/>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1"/>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1"/>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1"/>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1"/>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1"/>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1"/>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1"/>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1"/>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1"/>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1"/>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1"/>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1"/>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1"/>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1"/>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1"/>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1"/>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1"/>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1"/>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1"/>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1"/>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1"/>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1"/>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1"/>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1"/>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1"/>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1"/>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1"/>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1"/>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1"/>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1"/>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1"/>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1"/>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1"/>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1"/>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1"/>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1"/>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1"/>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1"/>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1"/>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1"/>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1"/>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1"/>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1"/>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1"/>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1"/>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1"/>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1"/>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1"/>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1"/>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1"/>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1"/>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1"/>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1"/>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1"/>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1"/>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1"/>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1"/>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1"/>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1"/>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1"/>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1"/>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1"/>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1"/>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1"/>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1"/>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1"/>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1"/>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1"/>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1"/>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1"/>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1"/>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1"/>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1"/>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1"/>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1"/>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1"/>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1"/>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1"/>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1"/>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1"/>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1"/>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1"/>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1"/>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1"/>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1"/>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1"/>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1"/>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1"/>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1"/>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1"/>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1"/>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1"/>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1"/>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1"/>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1"/>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1"/>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1"/>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1"/>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1"/>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1"/>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1"/>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1"/>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1"/>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1"/>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1"/>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1"/>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1"/>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1"/>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1"/>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1"/>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1"/>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1"/>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1"/>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1"/>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1"/>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1"/>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1"/>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1"/>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1"/>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1"/>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1"/>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1"/>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1"/>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1"/>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1"/>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1"/>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1"/>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1"/>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1"/>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1"/>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1"/>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1"/>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1"/>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1"/>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1"/>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1"/>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1"/>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1"/>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1"/>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1"/>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1"/>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1"/>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1"/>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1"/>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1"/>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1"/>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1"/>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1"/>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1"/>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1"/>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1"/>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1"/>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1"/>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1"/>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1"/>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1"/>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1"/>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1"/>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1"/>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1"/>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1"/>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1"/>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1"/>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1"/>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1"/>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1"/>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1"/>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1"/>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1"/>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1"/>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1"/>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1"/>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1"/>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1"/>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1"/>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1"/>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1"/>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1"/>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1"/>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1"/>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1"/>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1"/>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1"/>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1"/>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1"/>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1"/>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1"/>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1"/>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1"/>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1"/>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1"/>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1"/>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1"/>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1"/>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1"/>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1"/>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1"/>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1"/>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1"/>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1"/>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1"/>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1"/>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1"/>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1"/>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1"/>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1"/>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1"/>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1"/>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1"/>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1"/>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1"/>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1"/>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1"/>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1"/>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1"/>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1"/>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1"/>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1"/>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1"/>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1"/>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1"/>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1"/>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1"/>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1"/>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1"/>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1"/>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1"/>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1"/>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1"/>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1"/>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1"/>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1"/>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1"/>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1"/>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1"/>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1"/>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1"/>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1"/>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1"/>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1"/>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1"/>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1"/>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1"/>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1"/>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1"/>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1"/>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1"/>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1"/>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1"/>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1"/>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1"/>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1"/>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1"/>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1"/>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1"/>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1"/>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1"/>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1"/>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1"/>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1"/>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1"/>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1"/>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1"/>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1"/>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1"/>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1"/>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1"/>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1"/>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1"/>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1"/>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1"/>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1"/>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1"/>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1"/>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1"/>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1"/>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1"/>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1"/>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1"/>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1"/>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1"/>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1"/>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1"/>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1"/>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1"/>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1"/>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1"/>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1"/>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1"/>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1"/>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1"/>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1"/>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1"/>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1"/>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1"/>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1"/>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1"/>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1"/>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1"/>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1"/>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1"/>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1"/>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1"/>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1"/>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1"/>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1"/>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1"/>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1"/>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1"/>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1"/>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1"/>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1"/>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1"/>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1"/>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1"/>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1"/>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1"/>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1"/>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1"/>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1"/>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1"/>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1"/>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1"/>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1"/>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1"/>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1"/>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1"/>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1"/>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1"/>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1"/>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1"/>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1"/>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1"/>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1"/>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1"/>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1"/>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1"/>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1"/>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1"/>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1"/>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1"/>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1"/>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1"/>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1"/>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1"/>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1"/>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1"/>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1"/>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1"/>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1"/>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1"/>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1"/>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1"/>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1"/>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1"/>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1"/>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1"/>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1"/>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1"/>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1"/>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1"/>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1"/>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1"/>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1"/>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1"/>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1"/>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1"/>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1"/>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1"/>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1"/>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1"/>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1"/>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1"/>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1"/>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1"/>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1"/>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1"/>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1"/>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1"/>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1"/>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1"/>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1"/>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1"/>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1"/>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1"/>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1"/>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1"/>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1"/>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1"/>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1"/>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1"/>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1"/>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1"/>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1"/>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1"/>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1"/>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1"/>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1"/>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1"/>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1"/>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1"/>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1"/>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1"/>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1"/>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1"/>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1"/>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1"/>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1"/>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1"/>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1"/>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1"/>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1"/>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1"/>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1"/>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1"/>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1"/>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1"/>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1"/>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1"/>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1"/>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1"/>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1"/>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1"/>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1"/>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1"/>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1"/>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1"/>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1"/>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1"/>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1"/>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1"/>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1"/>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1"/>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1"/>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1"/>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1"/>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1"/>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1"/>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1"/>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1"/>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1"/>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1"/>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1"/>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1"/>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1"/>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1"/>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1"/>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1"/>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1"/>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1"/>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1"/>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1"/>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1"/>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1"/>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1"/>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1"/>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1"/>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1"/>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1"/>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1"/>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1"/>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1"/>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1"/>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1"/>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1"/>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1"/>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1"/>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1"/>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1"/>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1"/>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1"/>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1"/>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1"/>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1"/>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1"/>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1"/>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1"/>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1"/>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1"/>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1"/>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1"/>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1"/>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1"/>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1"/>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1"/>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1"/>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1"/>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1"/>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1"/>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1"/>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1"/>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1"/>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1"/>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1"/>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1"/>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1"/>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1"/>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1"/>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1"/>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1"/>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1"/>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1"/>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1"/>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1"/>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1"/>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1"/>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1"/>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1"/>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1"/>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1"/>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1"/>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1"/>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1"/>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1"/>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1"/>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1"/>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1"/>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1"/>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1"/>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1"/>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1"/>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1"/>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1"/>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1"/>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1"/>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1"/>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1"/>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1"/>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1"/>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1"/>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1"/>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1"/>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1"/>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1"/>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1"/>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1"/>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1"/>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1"/>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1"/>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1"/>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1"/>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1"/>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1"/>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1"/>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1"/>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1"/>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1"/>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1"/>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1"/>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1"/>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1"/>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1"/>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1"/>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1"/>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1"/>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1"/>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1"/>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1"/>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1"/>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1"/>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1"/>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1"/>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1"/>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1"/>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1"/>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1"/>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1"/>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1"/>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1"/>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1"/>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1"/>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1"/>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1"/>
          <p:cNvGrpSpPr/>
          <p:nvPr/>
        </p:nvGrpSpPr>
        <p:grpSpPr>
          <a:xfrm>
            <a:off x="3416804" y="902588"/>
            <a:ext cx="2310381" cy="1488888"/>
            <a:chOff x="229225" y="549050"/>
            <a:chExt cx="7161750" cy="4615275"/>
          </a:xfrm>
        </p:grpSpPr>
        <p:sp>
          <p:nvSpPr>
            <p:cNvPr id="6762" name="Google Shape;6762;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1"/>
          <p:cNvGrpSpPr/>
          <p:nvPr/>
        </p:nvGrpSpPr>
        <p:grpSpPr>
          <a:xfrm>
            <a:off x="3514722" y="2832485"/>
            <a:ext cx="2310282" cy="1374222"/>
            <a:chOff x="238125" y="732525"/>
            <a:chExt cx="7130500" cy="4241425"/>
          </a:xfrm>
        </p:grpSpPr>
        <p:sp>
          <p:nvSpPr>
            <p:cNvPr id="6880" name="Google Shape;6880;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7"/>
        <p:cNvGrpSpPr/>
        <p:nvPr/>
      </p:nvGrpSpPr>
      <p:grpSpPr>
        <a:xfrm>
          <a:off x="0" y="0"/>
          <a:ext cx="0" cy="0"/>
          <a:chOff x="0" y="0"/>
          <a:chExt cx="0" cy="0"/>
        </a:xfrm>
      </p:grpSpPr>
      <p:grpSp>
        <p:nvGrpSpPr>
          <p:cNvPr id="6998" name="Google Shape;6998;p72"/>
          <p:cNvGrpSpPr/>
          <p:nvPr/>
        </p:nvGrpSpPr>
        <p:grpSpPr>
          <a:xfrm>
            <a:off x="2100561" y="3398658"/>
            <a:ext cx="1102891" cy="760337"/>
            <a:chOff x="4967783" y="2151471"/>
            <a:chExt cx="3920692" cy="2702940"/>
          </a:xfrm>
        </p:grpSpPr>
        <p:grpSp>
          <p:nvGrpSpPr>
            <p:cNvPr id="6999" name="Google Shape;6999;p72"/>
            <p:cNvGrpSpPr/>
            <p:nvPr/>
          </p:nvGrpSpPr>
          <p:grpSpPr>
            <a:xfrm>
              <a:off x="5045709" y="2252109"/>
              <a:ext cx="3761071" cy="2501708"/>
              <a:chOff x="2691784" y="1805334"/>
              <a:chExt cx="3761071" cy="2501708"/>
            </a:xfrm>
          </p:grpSpPr>
          <p:sp>
            <p:nvSpPr>
              <p:cNvPr id="7000" name="Google Shape;7000;p72"/>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2"/>
            <p:cNvGrpSpPr/>
            <p:nvPr/>
          </p:nvGrpSpPr>
          <p:grpSpPr>
            <a:xfrm>
              <a:off x="4967783" y="2151471"/>
              <a:ext cx="3920692" cy="2702940"/>
              <a:chOff x="2613858" y="1704696"/>
              <a:chExt cx="3920692" cy="2702940"/>
            </a:xfrm>
          </p:grpSpPr>
          <p:sp>
            <p:nvSpPr>
              <p:cNvPr id="7008" name="Google Shape;7008;p72"/>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3" name="Google Shape;7013;p72"/>
          <p:cNvGrpSpPr/>
          <p:nvPr/>
        </p:nvGrpSpPr>
        <p:grpSpPr>
          <a:xfrm>
            <a:off x="3504470" y="1286935"/>
            <a:ext cx="1561911" cy="708580"/>
            <a:chOff x="3530532" y="1496185"/>
            <a:chExt cx="1561911" cy="708580"/>
          </a:xfrm>
        </p:grpSpPr>
        <p:grpSp>
          <p:nvGrpSpPr>
            <p:cNvPr id="7014" name="Google Shape;7014;p72"/>
            <p:cNvGrpSpPr/>
            <p:nvPr/>
          </p:nvGrpSpPr>
          <p:grpSpPr>
            <a:xfrm>
              <a:off x="3720318" y="1857562"/>
              <a:ext cx="1372125" cy="54"/>
              <a:chOff x="3720318" y="1857562"/>
              <a:chExt cx="1372125" cy="54"/>
            </a:xfrm>
          </p:grpSpPr>
          <p:cxnSp>
            <p:nvCxnSpPr>
              <p:cNvPr id="7015" name="Google Shape;7015;p72"/>
              <p:cNvCxnSpPr>
                <a:endCxn id="7016"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7" name="Google Shape;7017;p72"/>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8" name="Google Shape;7018;p72"/>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9" name="Google Shape;7019;p72"/>
              <p:cNvCxnSpPr>
                <a:stCxn id="7016"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7020" name="Google Shape;7020;p72"/>
            <p:cNvGrpSpPr/>
            <p:nvPr/>
          </p:nvGrpSpPr>
          <p:grpSpPr>
            <a:xfrm>
              <a:off x="3567462" y="1496185"/>
              <a:ext cx="286500" cy="272914"/>
              <a:chOff x="3567462" y="1496185"/>
              <a:chExt cx="286500" cy="272914"/>
            </a:xfrm>
          </p:grpSpPr>
          <p:cxnSp>
            <p:nvCxnSpPr>
              <p:cNvPr id="7021" name="Google Shape;7021;p72"/>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022" name="Google Shape;7022;p72"/>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72"/>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2"/>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5" name="Google Shape;7025;p72"/>
            <p:cNvGrpSpPr/>
            <p:nvPr/>
          </p:nvGrpSpPr>
          <p:grpSpPr>
            <a:xfrm>
              <a:off x="3929014" y="1960574"/>
              <a:ext cx="286500" cy="242342"/>
              <a:chOff x="3929014" y="1960574"/>
              <a:chExt cx="286500" cy="242342"/>
            </a:xfrm>
          </p:grpSpPr>
          <p:cxnSp>
            <p:nvCxnSpPr>
              <p:cNvPr id="7026" name="Google Shape;7026;p72"/>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7027" name="Google Shape;7027;p72"/>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2"/>
            <p:cNvGrpSpPr/>
            <p:nvPr/>
          </p:nvGrpSpPr>
          <p:grpSpPr>
            <a:xfrm>
              <a:off x="4290828" y="1496185"/>
              <a:ext cx="286500" cy="272914"/>
              <a:chOff x="4290828" y="1496185"/>
              <a:chExt cx="286500" cy="272914"/>
            </a:xfrm>
          </p:grpSpPr>
          <p:cxnSp>
            <p:nvCxnSpPr>
              <p:cNvPr id="7029" name="Google Shape;7029;p72"/>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030" name="Google Shape;7030;p72"/>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72"/>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72"/>
            <p:cNvGrpSpPr/>
            <p:nvPr/>
          </p:nvGrpSpPr>
          <p:grpSpPr>
            <a:xfrm>
              <a:off x="4657726" y="1959674"/>
              <a:ext cx="286500" cy="245092"/>
              <a:chOff x="4657726" y="1959674"/>
              <a:chExt cx="286500" cy="245092"/>
            </a:xfrm>
          </p:grpSpPr>
          <p:cxnSp>
            <p:nvCxnSpPr>
              <p:cNvPr id="7033" name="Google Shape;7033;p72"/>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7034" name="Google Shape;7034;p72"/>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5" name="Google Shape;7035;p72"/>
          <p:cNvGrpSpPr/>
          <p:nvPr/>
        </p:nvGrpSpPr>
        <p:grpSpPr>
          <a:xfrm>
            <a:off x="3486489" y="2149032"/>
            <a:ext cx="1597032" cy="378649"/>
            <a:chOff x="3512551" y="2358282"/>
            <a:chExt cx="1597032" cy="378649"/>
          </a:xfrm>
        </p:grpSpPr>
        <p:grpSp>
          <p:nvGrpSpPr>
            <p:cNvPr id="7036" name="Google Shape;7036;p72"/>
            <p:cNvGrpSpPr/>
            <p:nvPr/>
          </p:nvGrpSpPr>
          <p:grpSpPr>
            <a:xfrm>
              <a:off x="3738198" y="2553002"/>
              <a:ext cx="1145834" cy="117"/>
              <a:chOff x="3738198" y="2553002"/>
              <a:chExt cx="1145834" cy="117"/>
            </a:xfrm>
          </p:grpSpPr>
          <p:cxnSp>
            <p:nvCxnSpPr>
              <p:cNvPr id="7037" name="Google Shape;7037;p72"/>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038" name="Google Shape;7038;p72"/>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039" name="Google Shape;7039;p72"/>
              <p:cNvCxnSpPr>
                <a:stCxn id="7040" idx="6"/>
                <a:endCxn id="7041"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7042" name="Google Shape;7042;p72"/>
            <p:cNvGrpSpPr/>
            <p:nvPr/>
          </p:nvGrpSpPr>
          <p:grpSpPr>
            <a:xfrm>
              <a:off x="3969644" y="2440153"/>
              <a:ext cx="225900" cy="296779"/>
              <a:chOff x="3969644" y="2440153"/>
              <a:chExt cx="225900" cy="296779"/>
            </a:xfrm>
          </p:grpSpPr>
          <p:cxnSp>
            <p:nvCxnSpPr>
              <p:cNvPr id="7043" name="Google Shape;7043;p72"/>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7041" name="Google Shape;7041;p72"/>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2"/>
            <p:cNvGrpSpPr/>
            <p:nvPr/>
          </p:nvGrpSpPr>
          <p:grpSpPr>
            <a:xfrm>
              <a:off x="4426818" y="2358282"/>
              <a:ext cx="225600" cy="307471"/>
              <a:chOff x="4426818" y="2358282"/>
              <a:chExt cx="225600" cy="307471"/>
            </a:xfrm>
          </p:grpSpPr>
          <p:cxnSp>
            <p:nvCxnSpPr>
              <p:cNvPr id="7046" name="Google Shape;7046;p72"/>
              <p:cNvCxnSpPr>
                <a:stCxn id="7047"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7048" name="Google Shape;7048;p72"/>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2"/>
            <p:cNvGrpSpPr/>
            <p:nvPr/>
          </p:nvGrpSpPr>
          <p:grpSpPr>
            <a:xfrm>
              <a:off x="4883984" y="2440153"/>
              <a:ext cx="225600" cy="296479"/>
              <a:chOff x="4883984" y="2440153"/>
              <a:chExt cx="225600" cy="296479"/>
            </a:xfrm>
          </p:grpSpPr>
          <p:cxnSp>
            <p:nvCxnSpPr>
              <p:cNvPr id="7050" name="Google Shape;7050;p72"/>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7051" name="Google Shape;7051;p72"/>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3512551" y="2358356"/>
              <a:ext cx="225647" cy="307629"/>
              <a:chOff x="2182679" y="2005014"/>
              <a:chExt cx="792300" cy="1080158"/>
            </a:xfrm>
          </p:grpSpPr>
          <p:cxnSp>
            <p:nvCxnSpPr>
              <p:cNvPr id="7054" name="Google Shape;7054;p72"/>
              <p:cNvCxnSpPr>
                <a:stCxn id="7055"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7040" name="Google Shape;7040;p72"/>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6" name="Google Shape;7056;p72"/>
          <p:cNvGrpSpPr/>
          <p:nvPr/>
        </p:nvGrpSpPr>
        <p:grpSpPr>
          <a:xfrm>
            <a:off x="6846571" y="972829"/>
            <a:ext cx="1559809" cy="722610"/>
            <a:chOff x="634175" y="2986275"/>
            <a:chExt cx="3147949" cy="1458344"/>
          </a:xfrm>
        </p:grpSpPr>
        <p:cxnSp>
          <p:nvCxnSpPr>
            <p:cNvPr id="7057" name="Google Shape;7057;p72"/>
            <p:cNvCxnSpPr>
              <a:stCxn id="7058" idx="4"/>
              <a:endCxn id="7059"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7060" name="Google Shape;7060;p72"/>
            <p:cNvCxnSpPr>
              <a:stCxn id="7059" idx="0"/>
              <a:endCxn id="7061"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062" name="Google Shape;7062;p72"/>
            <p:cNvCxnSpPr>
              <a:stCxn id="7061" idx="4"/>
              <a:endCxn id="7063"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064" name="Google Shape;7064;p72"/>
            <p:cNvCxnSpPr>
              <a:stCxn id="7063" idx="0"/>
              <a:endCxn id="7065"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7065" name="Google Shape;7065;p72"/>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61" name="Google Shape;7061;p72"/>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58" name="Google Shape;7058;p72"/>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63" name="Google Shape;7063;p72"/>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59" name="Google Shape;7059;p72"/>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66" name="Google Shape;7066;p72"/>
          <p:cNvGrpSpPr/>
          <p:nvPr/>
        </p:nvGrpSpPr>
        <p:grpSpPr>
          <a:xfrm>
            <a:off x="3500361" y="2682737"/>
            <a:ext cx="1570719" cy="294123"/>
            <a:chOff x="998425" y="1182125"/>
            <a:chExt cx="1065400" cy="199500"/>
          </a:xfrm>
        </p:grpSpPr>
        <p:sp>
          <p:nvSpPr>
            <p:cNvPr id="7067" name="Google Shape;7067;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2"/>
          <p:cNvGrpSpPr/>
          <p:nvPr/>
        </p:nvGrpSpPr>
        <p:grpSpPr>
          <a:xfrm>
            <a:off x="6843617" y="1800224"/>
            <a:ext cx="1565716" cy="366729"/>
            <a:chOff x="1247650" y="2075423"/>
            <a:chExt cx="6648477" cy="1557238"/>
          </a:xfrm>
        </p:grpSpPr>
        <p:sp>
          <p:nvSpPr>
            <p:cNvPr id="7073" name="Google Shape;7073;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2"/>
          <p:cNvGrpSpPr/>
          <p:nvPr/>
        </p:nvGrpSpPr>
        <p:grpSpPr>
          <a:xfrm>
            <a:off x="6827929" y="2949039"/>
            <a:ext cx="1597061" cy="663440"/>
            <a:chOff x="6796238" y="3158297"/>
            <a:chExt cx="1630319" cy="677257"/>
          </a:xfrm>
        </p:grpSpPr>
        <p:cxnSp>
          <p:nvCxnSpPr>
            <p:cNvPr id="7080" name="Google Shape;7080;p72"/>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081" name="Google Shape;7081;p72"/>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082" name="Google Shape;7082;p72"/>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7083" name="Google Shape;7083;p72"/>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7084" name="Google Shape;7084;p72"/>
            <p:cNvGrpSpPr/>
            <p:nvPr/>
          </p:nvGrpSpPr>
          <p:grpSpPr>
            <a:xfrm>
              <a:off x="6796238" y="3311904"/>
              <a:ext cx="1630319" cy="377697"/>
              <a:chOff x="6796238" y="3311904"/>
              <a:chExt cx="1630319" cy="377697"/>
            </a:xfrm>
          </p:grpSpPr>
          <p:sp>
            <p:nvSpPr>
              <p:cNvPr id="7085" name="Google Shape;7085;p72"/>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8" name="Google Shape;7088;p72"/>
          <p:cNvGrpSpPr/>
          <p:nvPr/>
        </p:nvGrpSpPr>
        <p:grpSpPr>
          <a:xfrm>
            <a:off x="5349067" y="970431"/>
            <a:ext cx="1368606" cy="1593805"/>
            <a:chOff x="1839112" y="2209163"/>
            <a:chExt cx="1918159" cy="2233784"/>
          </a:xfrm>
        </p:grpSpPr>
        <p:sp>
          <p:nvSpPr>
            <p:cNvPr id="7089" name="Google Shape;7089;p72"/>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2" name="Google Shape;7092;p72"/>
            <p:cNvCxnSpPr>
              <a:stCxn id="7089" idx="6"/>
              <a:endCxn id="7090"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093" name="Google Shape;7093;p72"/>
            <p:cNvCxnSpPr>
              <a:stCxn id="7090" idx="4"/>
              <a:endCxn id="7094"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7095" name="Google Shape;7095;p72"/>
            <p:cNvCxnSpPr>
              <a:stCxn id="7094" idx="6"/>
              <a:endCxn id="7091"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096" name="Google Shape;7096;p72"/>
            <p:cNvCxnSpPr>
              <a:stCxn id="7091" idx="4"/>
              <a:endCxn id="7097"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7094" name="Google Shape;7094;p72"/>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9" name="Google Shape;7099;p72"/>
            <p:cNvCxnSpPr>
              <a:endCxn id="7098"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7100" name="Google Shape;7100;p72"/>
          <p:cNvGrpSpPr/>
          <p:nvPr/>
        </p:nvGrpSpPr>
        <p:grpSpPr>
          <a:xfrm>
            <a:off x="3481440" y="976667"/>
            <a:ext cx="1637968" cy="154942"/>
            <a:chOff x="238125" y="2506075"/>
            <a:chExt cx="7115411" cy="673075"/>
          </a:xfrm>
        </p:grpSpPr>
        <p:sp>
          <p:nvSpPr>
            <p:cNvPr id="7101" name="Google Shape;7101;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2"/>
          <p:cNvGrpSpPr/>
          <p:nvPr/>
        </p:nvGrpSpPr>
        <p:grpSpPr>
          <a:xfrm>
            <a:off x="720125" y="1298264"/>
            <a:ext cx="2476762" cy="91743"/>
            <a:chOff x="1464850" y="436376"/>
            <a:chExt cx="6001362" cy="222300"/>
          </a:xfrm>
        </p:grpSpPr>
        <p:sp>
          <p:nvSpPr>
            <p:cNvPr id="7107" name="Google Shape;7107;p72"/>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2" name="Google Shape;7112;p72"/>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3" name="Google Shape;7113;p72"/>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4" name="Google Shape;7114;p72"/>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5" name="Google Shape;7115;p72"/>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7116" name="Google Shape;7116;p72"/>
          <p:cNvGrpSpPr/>
          <p:nvPr/>
        </p:nvGrpSpPr>
        <p:grpSpPr>
          <a:xfrm>
            <a:off x="706392" y="2533730"/>
            <a:ext cx="1452710" cy="651923"/>
            <a:chOff x="803162" y="2667727"/>
            <a:chExt cx="1411906" cy="633611"/>
          </a:xfrm>
        </p:grpSpPr>
        <p:cxnSp>
          <p:nvCxnSpPr>
            <p:cNvPr id="7117" name="Google Shape;7117;p72"/>
            <p:cNvCxnSpPr>
              <a:stCxn id="7118" idx="2"/>
              <a:endCxn id="7119"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0" name="Google Shape;7120;p72"/>
            <p:cNvCxnSpPr>
              <a:stCxn id="7121" idx="0"/>
              <a:endCxn id="7118"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2" name="Google Shape;7122;p72"/>
            <p:cNvCxnSpPr>
              <a:stCxn id="7121" idx="2"/>
              <a:endCxn id="7123"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4" name="Google Shape;7124;p72"/>
            <p:cNvCxnSpPr>
              <a:stCxn id="7125" idx="0"/>
              <a:endCxn id="7121"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6" name="Google Shape;7126;p72"/>
            <p:cNvCxnSpPr>
              <a:stCxn id="7119" idx="2"/>
              <a:endCxn id="7127"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8" name="Google Shape;7128;p72"/>
            <p:cNvCxnSpPr>
              <a:stCxn id="7129" idx="0"/>
              <a:endCxn id="7119"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7125" name="Google Shape;7125;p72"/>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3" name="Google Shape;7123;p72"/>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9" name="Google Shape;7129;p72"/>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7" name="Google Shape;7127;p72"/>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19" name="Google Shape;7119;p72"/>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1" name="Google Shape;7121;p72"/>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18" name="Google Shape;7118;p72"/>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30" name="Google Shape;7130;p72"/>
          <p:cNvGrpSpPr/>
          <p:nvPr/>
        </p:nvGrpSpPr>
        <p:grpSpPr>
          <a:xfrm>
            <a:off x="706394" y="969268"/>
            <a:ext cx="2518541" cy="209309"/>
            <a:chOff x="803163" y="1111966"/>
            <a:chExt cx="2447800" cy="203430"/>
          </a:xfrm>
        </p:grpSpPr>
        <p:grpSp>
          <p:nvGrpSpPr>
            <p:cNvPr id="7131" name="Google Shape;7131;p72"/>
            <p:cNvGrpSpPr/>
            <p:nvPr/>
          </p:nvGrpSpPr>
          <p:grpSpPr>
            <a:xfrm>
              <a:off x="1958180" y="1111966"/>
              <a:ext cx="588019" cy="121396"/>
              <a:chOff x="4808316" y="2800065"/>
              <a:chExt cx="1999386" cy="412910"/>
            </a:xfrm>
          </p:grpSpPr>
          <p:sp>
            <p:nvSpPr>
              <p:cNvPr id="7132" name="Google Shape;7132;p72"/>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3" name="Google Shape;7133;p72"/>
              <p:cNvGrpSpPr/>
              <p:nvPr/>
            </p:nvGrpSpPr>
            <p:grpSpPr>
              <a:xfrm>
                <a:off x="4808316" y="2800065"/>
                <a:ext cx="92400" cy="411825"/>
                <a:chOff x="845575" y="2563700"/>
                <a:chExt cx="92400" cy="411825"/>
              </a:xfrm>
            </p:grpSpPr>
            <p:cxnSp>
              <p:nvCxnSpPr>
                <p:cNvPr id="7134" name="Google Shape;7134;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35" name="Google Shape;7135;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136" name="Google Shape;7136;p72"/>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7137" name="Google Shape;7137;p72"/>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8" name="Google Shape;7138;p72"/>
            <p:cNvGrpSpPr/>
            <p:nvPr/>
          </p:nvGrpSpPr>
          <p:grpSpPr>
            <a:xfrm>
              <a:off x="803163" y="1111974"/>
              <a:ext cx="591158" cy="121545"/>
              <a:chOff x="803163" y="1111974"/>
              <a:chExt cx="591158" cy="121545"/>
            </a:xfrm>
          </p:grpSpPr>
          <p:grpSp>
            <p:nvGrpSpPr>
              <p:cNvPr id="7139" name="Google Shape;7139;p72"/>
              <p:cNvGrpSpPr/>
              <p:nvPr/>
            </p:nvGrpSpPr>
            <p:grpSpPr>
              <a:xfrm>
                <a:off x="803163" y="1111974"/>
                <a:ext cx="27175" cy="121077"/>
                <a:chOff x="845575" y="2563700"/>
                <a:chExt cx="92400" cy="411825"/>
              </a:xfrm>
            </p:grpSpPr>
            <p:cxnSp>
              <p:nvCxnSpPr>
                <p:cNvPr id="7140" name="Google Shape;7140;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41" name="Google Shape;7141;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72"/>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1381910" y="1194219"/>
              <a:ext cx="588341" cy="121177"/>
              <a:chOff x="1381910" y="1194219"/>
              <a:chExt cx="588341" cy="121177"/>
            </a:xfrm>
          </p:grpSpPr>
          <p:grpSp>
            <p:nvGrpSpPr>
              <p:cNvPr id="7144" name="Google Shape;7144;p72"/>
              <p:cNvGrpSpPr/>
              <p:nvPr/>
            </p:nvGrpSpPr>
            <p:grpSpPr>
              <a:xfrm rot="10800000">
                <a:off x="1381910" y="1194319"/>
                <a:ext cx="27175" cy="121077"/>
                <a:chOff x="2070100" y="2563700"/>
                <a:chExt cx="92400" cy="411825"/>
              </a:xfrm>
            </p:grpSpPr>
            <p:cxnSp>
              <p:nvCxnSpPr>
                <p:cNvPr id="7145" name="Google Shape;7145;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46" name="Google Shape;7146;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2"/>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2532079" y="1194219"/>
              <a:ext cx="704927" cy="121177"/>
              <a:chOff x="2532079" y="1194219"/>
              <a:chExt cx="704927" cy="121177"/>
            </a:xfrm>
          </p:grpSpPr>
          <p:grpSp>
            <p:nvGrpSpPr>
              <p:cNvPr id="7149" name="Google Shape;7149;p72"/>
              <p:cNvGrpSpPr/>
              <p:nvPr/>
            </p:nvGrpSpPr>
            <p:grpSpPr>
              <a:xfrm rot="10800000">
                <a:off x="2532079" y="1194319"/>
                <a:ext cx="27175" cy="121077"/>
                <a:chOff x="2070100" y="2563700"/>
                <a:chExt cx="92400" cy="411825"/>
              </a:xfrm>
            </p:grpSpPr>
            <p:cxnSp>
              <p:nvCxnSpPr>
                <p:cNvPr id="7150" name="Google Shape;7150;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51" name="Google Shape;7151;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72"/>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3" name="Google Shape;7153;p72"/>
          <p:cNvGrpSpPr/>
          <p:nvPr/>
        </p:nvGrpSpPr>
        <p:grpSpPr>
          <a:xfrm>
            <a:off x="3499404" y="3665900"/>
            <a:ext cx="1567778" cy="491677"/>
            <a:chOff x="5194708" y="3484366"/>
            <a:chExt cx="3148148" cy="987304"/>
          </a:xfrm>
        </p:grpSpPr>
        <p:grpSp>
          <p:nvGrpSpPr>
            <p:cNvPr id="7154" name="Google Shape;7154;p72"/>
            <p:cNvGrpSpPr/>
            <p:nvPr/>
          </p:nvGrpSpPr>
          <p:grpSpPr>
            <a:xfrm>
              <a:off x="7531521" y="3484366"/>
              <a:ext cx="811335" cy="987304"/>
              <a:chOff x="3379425" y="1617275"/>
              <a:chExt cx="1090650" cy="1327200"/>
            </a:xfrm>
          </p:grpSpPr>
          <p:sp>
            <p:nvSpPr>
              <p:cNvPr id="7155" name="Google Shape;715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6752546" y="3484366"/>
              <a:ext cx="811428" cy="987304"/>
              <a:chOff x="2332275" y="1617275"/>
              <a:chExt cx="1090775" cy="1327200"/>
            </a:xfrm>
          </p:grpSpPr>
          <p:sp>
            <p:nvSpPr>
              <p:cNvPr id="7159" name="Google Shape;715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2"/>
            <p:cNvGrpSpPr/>
            <p:nvPr/>
          </p:nvGrpSpPr>
          <p:grpSpPr>
            <a:xfrm>
              <a:off x="5973664" y="3484366"/>
              <a:ext cx="811335" cy="987304"/>
              <a:chOff x="1285250" y="1617275"/>
              <a:chExt cx="1090650" cy="1327200"/>
            </a:xfrm>
          </p:grpSpPr>
          <p:sp>
            <p:nvSpPr>
              <p:cNvPr id="7163" name="Google Shape;716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5194708" y="3484366"/>
              <a:ext cx="811409" cy="987304"/>
              <a:chOff x="238125" y="1617275"/>
              <a:chExt cx="1090750" cy="1327200"/>
            </a:xfrm>
          </p:grpSpPr>
          <p:sp>
            <p:nvSpPr>
              <p:cNvPr id="7167" name="Google Shape;716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0" name="Google Shape;7170;p72"/>
          <p:cNvGrpSpPr/>
          <p:nvPr/>
        </p:nvGrpSpPr>
        <p:grpSpPr>
          <a:xfrm>
            <a:off x="3460013" y="3146311"/>
            <a:ext cx="1616964" cy="346256"/>
            <a:chOff x="1808063" y="4294338"/>
            <a:chExt cx="3370782" cy="721817"/>
          </a:xfrm>
        </p:grpSpPr>
        <p:sp>
          <p:nvSpPr>
            <p:cNvPr id="7171" name="Google Shape;7171;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2"/>
          <p:cNvGrpSpPr/>
          <p:nvPr/>
        </p:nvGrpSpPr>
        <p:grpSpPr>
          <a:xfrm>
            <a:off x="738225" y="3432340"/>
            <a:ext cx="1295882" cy="646587"/>
            <a:chOff x="834100" y="3642869"/>
            <a:chExt cx="1259483" cy="628426"/>
          </a:xfrm>
        </p:grpSpPr>
        <p:sp>
          <p:nvSpPr>
            <p:cNvPr id="7182" name="Google Shape;7182;p72"/>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72"/>
            <p:cNvGrpSpPr/>
            <p:nvPr/>
          </p:nvGrpSpPr>
          <p:grpSpPr>
            <a:xfrm>
              <a:off x="1360364" y="3847835"/>
              <a:ext cx="208119" cy="224359"/>
              <a:chOff x="1360769" y="3847100"/>
              <a:chExt cx="208119" cy="224359"/>
            </a:xfrm>
          </p:grpSpPr>
          <p:sp>
            <p:nvSpPr>
              <p:cNvPr id="7208" name="Google Shape;7208;p72"/>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2"/>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2"/>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2"/>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72"/>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2"/>
          <p:cNvGrpSpPr/>
          <p:nvPr/>
        </p:nvGrpSpPr>
        <p:grpSpPr>
          <a:xfrm rot="5400000">
            <a:off x="5951338" y="3228837"/>
            <a:ext cx="164064" cy="1414916"/>
            <a:chOff x="4428249" y="1369375"/>
            <a:chExt cx="36905" cy="429569"/>
          </a:xfrm>
        </p:grpSpPr>
        <p:sp>
          <p:nvSpPr>
            <p:cNvPr id="7243" name="Google Shape;7243;p72"/>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2"/>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2"/>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2"/>
          <p:cNvGrpSpPr/>
          <p:nvPr/>
        </p:nvGrpSpPr>
        <p:grpSpPr>
          <a:xfrm rot="10800000" flipH="1">
            <a:off x="5323767" y="2817380"/>
            <a:ext cx="1419207" cy="24808"/>
            <a:chOff x="219558" y="4738465"/>
            <a:chExt cx="5852400" cy="102300"/>
          </a:xfrm>
        </p:grpSpPr>
        <p:cxnSp>
          <p:nvCxnSpPr>
            <p:cNvPr id="7276" name="Google Shape;7276;p72"/>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7277" name="Google Shape;7277;p72"/>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5335086" y="3190444"/>
            <a:ext cx="1396570" cy="385016"/>
            <a:chOff x="5286284" y="2966544"/>
            <a:chExt cx="1396570" cy="385016"/>
          </a:xfrm>
        </p:grpSpPr>
        <p:cxnSp>
          <p:nvCxnSpPr>
            <p:cNvPr id="7283" name="Google Shape;7283;p72"/>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7284" name="Google Shape;7284;p72"/>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7285" name="Google Shape;7285;p72"/>
            <p:cNvGrpSpPr/>
            <p:nvPr/>
          </p:nvGrpSpPr>
          <p:grpSpPr>
            <a:xfrm>
              <a:off x="5287688" y="3173364"/>
              <a:ext cx="1395166" cy="74100"/>
              <a:chOff x="5287688" y="3173364"/>
              <a:chExt cx="1395166" cy="74100"/>
            </a:xfrm>
          </p:grpSpPr>
          <p:cxnSp>
            <p:nvCxnSpPr>
              <p:cNvPr id="7286" name="Google Shape;7286;p72"/>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7287" name="Google Shape;7287;p72"/>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7288" name="Google Shape;7288;p72"/>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89" name="Google Shape;7289;p72"/>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0" name="Google Shape;7290;p72"/>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1" name="Google Shape;7291;p72"/>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2" name="Google Shape;7292;p72"/>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3" name="Google Shape;7293;p72"/>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7294" name="Google Shape;7294;p72"/>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7295" name="Google Shape;7295;p72"/>
          <p:cNvGrpSpPr/>
          <p:nvPr/>
        </p:nvGrpSpPr>
        <p:grpSpPr>
          <a:xfrm>
            <a:off x="2021151" y="1609220"/>
            <a:ext cx="1182276" cy="662027"/>
            <a:chOff x="2029517" y="1732295"/>
            <a:chExt cx="1149068" cy="643432"/>
          </a:xfrm>
        </p:grpSpPr>
        <p:grpSp>
          <p:nvGrpSpPr>
            <p:cNvPr id="7296" name="Google Shape;7296;p72"/>
            <p:cNvGrpSpPr/>
            <p:nvPr/>
          </p:nvGrpSpPr>
          <p:grpSpPr>
            <a:xfrm>
              <a:off x="2708660" y="1746937"/>
              <a:ext cx="455427" cy="244429"/>
              <a:chOff x="2700693" y="1746937"/>
              <a:chExt cx="455427" cy="244429"/>
            </a:xfrm>
          </p:grpSpPr>
          <p:grpSp>
            <p:nvGrpSpPr>
              <p:cNvPr id="7297" name="Google Shape;7297;p72"/>
              <p:cNvGrpSpPr/>
              <p:nvPr/>
            </p:nvGrpSpPr>
            <p:grpSpPr>
              <a:xfrm>
                <a:off x="2905682" y="1782817"/>
                <a:ext cx="250438" cy="208549"/>
                <a:chOff x="2905682" y="1782817"/>
                <a:chExt cx="250438" cy="208549"/>
              </a:xfrm>
            </p:grpSpPr>
            <p:cxnSp>
              <p:nvCxnSpPr>
                <p:cNvPr id="7298" name="Google Shape;7298;p72"/>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9" name="Google Shape;7299;p72"/>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2"/>
              <p:cNvGrpSpPr/>
              <p:nvPr/>
            </p:nvGrpSpPr>
            <p:grpSpPr>
              <a:xfrm>
                <a:off x="2700693" y="1746937"/>
                <a:ext cx="449967" cy="72374"/>
                <a:chOff x="2700693" y="1746937"/>
                <a:chExt cx="449967" cy="72374"/>
              </a:xfrm>
            </p:grpSpPr>
            <p:cxnSp>
              <p:nvCxnSpPr>
                <p:cNvPr id="7301" name="Google Shape;7301;p72"/>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02" name="Google Shape;7302;p72"/>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3" name="Google Shape;7303;p72"/>
            <p:cNvGrpSpPr/>
            <p:nvPr/>
          </p:nvGrpSpPr>
          <p:grpSpPr>
            <a:xfrm>
              <a:off x="2029517" y="1732295"/>
              <a:ext cx="1149068" cy="643432"/>
              <a:chOff x="2029517" y="1732295"/>
              <a:chExt cx="1149068" cy="643432"/>
            </a:xfrm>
          </p:grpSpPr>
          <p:grpSp>
            <p:nvGrpSpPr>
              <p:cNvPr id="7304" name="Google Shape;7304;p72"/>
              <p:cNvGrpSpPr/>
              <p:nvPr/>
            </p:nvGrpSpPr>
            <p:grpSpPr>
              <a:xfrm>
                <a:off x="2703618" y="2103152"/>
                <a:ext cx="474966" cy="260017"/>
                <a:chOff x="2703618" y="2103152"/>
                <a:chExt cx="474966" cy="260017"/>
              </a:xfrm>
            </p:grpSpPr>
            <p:grpSp>
              <p:nvGrpSpPr>
                <p:cNvPr id="7305" name="Google Shape;7305;p72"/>
                <p:cNvGrpSpPr/>
                <p:nvPr/>
              </p:nvGrpSpPr>
              <p:grpSpPr>
                <a:xfrm>
                  <a:off x="2703618" y="2290640"/>
                  <a:ext cx="450291" cy="72529"/>
                  <a:chOff x="2703618" y="2290640"/>
                  <a:chExt cx="450291" cy="72529"/>
                </a:xfrm>
              </p:grpSpPr>
              <p:cxnSp>
                <p:nvCxnSpPr>
                  <p:cNvPr id="7306" name="Google Shape;7306;p72"/>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07" name="Google Shape;7307;p72"/>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2"/>
                <p:cNvGrpSpPr/>
                <p:nvPr/>
              </p:nvGrpSpPr>
              <p:grpSpPr>
                <a:xfrm>
                  <a:off x="2908607" y="2103152"/>
                  <a:ext cx="269977" cy="223538"/>
                  <a:chOff x="2908607" y="2103152"/>
                  <a:chExt cx="269977" cy="223538"/>
                </a:xfrm>
              </p:grpSpPr>
              <p:cxnSp>
                <p:nvCxnSpPr>
                  <p:cNvPr id="7309" name="Google Shape;7309;p72"/>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10" name="Google Shape;7310;p72"/>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11" name="Google Shape;7311;p72"/>
              <p:cNvGrpSpPr/>
              <p:nvPr/>
            </p:nvGrpSpPr>
            <p:grpSpPr>
              <a:xfrm>
                <a:off x="2029517" y="1732295"/>
                <a:ext cx="685827" cy="643432"/>
                <a:chOff x="2029517" y="1732295"/>
                <a:chExt cx="685827" cy="643432"/>
              </a:xfrm>
            </p:grpSpPr>
            <p:sp>
              <p:nvSpPr>
                <p:cNvPr id="7312" name="Google Shape;7312;p72"/>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3" name="Google Shape;7313;p72"/>
                <p:cNvGrpSpPr/>
                <p:nvPr/>
              </p:nvGrpSpPr>
              <p:grpSpPr>
                <a:xfrm>
                  <a:off x="2158948" y="1732295"/>
                  <a:ext cx="556396" cy="333108"/>
                  <a:chOff x="2158948" y="1732295"/>
                  <a:chExt cx="556396" cy="333108"/>
                </a:xfrm>
              </p:grpSpPr>
              <p:cxnSp>
                <p:nvCxnSpPr>
                  <p:cNvPr id="7314" name="Google Shape;7314;p72"/>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315" name="Google Shape;7315;p72"/>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2"/>
                <p:cNvGrpSpPr/>
                <p:nvPr/>
              </p:nvGrpSpPr>
              <p:grpSpPr>
                <a:xfrm>
                  <a:off x="2159908" y="2065057"/>
                  <a:ext cx="550884" cy="310670"/>
                  <a:chOff x="2159908" y="2065057"/>
                  <a:chExt cx="550884" cy="310670"/>
                </a:xfrm>
              </p:grpSpPr>
              <p:cxnSp>
                <p:nvCxnSpPr>
                  <p:cNvPr id="7317" name="Google Shape;7317;p72"/>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318" name="Google Shape;7318;p72"/>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19" name="Google Shape;7319;p72"/>
          <p:cNvGrpSpPr/>
          <p:nvPr/>
        </p:nvGrpSpPr>
        <p:grpSpPr>
          <a:xfrm>
            <a:off x="706400" y="1556833"/>
            <a:ext cx="962651" cy="810058"/>
            <a:chOff x="844912" y="1681380"/>
            <a:chExt cx="935611" cy="787305"/>
          </a:xfrm>
        </p:grpSpPr>
        <p:grpSp>
          <p:nvGrpSpPr>
            <p:cNvPr id="7320" name="Google Shape;7320;p72"/>
            <p:cNvGrpSpPr/>
            <p:nvPr/>
          </p:nvGrpSpPr>
          <p:grpSpPr>
            <a:xfrm>
              <a:off x="844912" y="1819635"/>
              <a:ext cx="329836" cy="510016"/>
              <a:chOff x="844912" y="1819635"/>
              <a:chExt cx="329836" cy="510016"/>
            </a:xfrm>
          </p:grpSpPr>
          <p:sp>
            <p:nvSpPr>
              <p:cNvPr id="7321" name="Google Shape;7321;p72"/>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2"/>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2"/>
            <p:cNvGrpSpPr/>
            <p:nvPr/>
          </p:nvGrpSpPr>
          <p:grpSpPr>
            <a:xfrm>
              <a:off x="1284601" y="2158168"/>
              <a:ext cx="495923" cy="310517"/>
              <a:chOff x="1284601" y="2158168"/>
              <a:chExt cx="495923" cy="310517"/>
            </a:xfrm>
          </p:grpSpPr>
          <p:sp>
            <p:nvSpPr>
              <p:cNvPr id="7328" name="Google Shape;7328;p72"/>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9" name="Google Shape;7329;p72"/>
              <p:cNvGrpSpPr/>
              <p:nvPr/>
            </p:nvGrpSpPr>
            <p:grpSpPr>
              <a:xfrm>
                <a:off x="1507666" y="2158168"/>
                <a:ext cx="272858" cy="310517"/>
                <a:chOff x="1507666" y="2158168"/>
                <a:chExt cx="272858" cy="310517"/>
              </a:xfrm>
            </p:grpSpPr>
            <p:grpSp>
              <p:nvGrpSpPr>
                <p:cNvPr id="7330" name="Google Shape;7330;p72"/>
                <p:cNvGrpSpPr/>
                <p:nvPr/>
              </p:nvGrpSpPr>
              <p:grpSpPr>
                <a:xfrm>
                  <a:off x="1507666" y="2176104"/>
                  <a:ext cx="166395" cy="273149"/>
                  <a:chOff x="1507666" y="2176104"/>
                  <a:chExt cx="166395" cy="273149"/>
                </a:xfrm>
              </p:grpSpPr>
              <p:sp>
                <p:nvSpPr>
                  <p:cNvPr id="7331" name="Google Shape;7331;p72"/>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2"/>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72"/>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0" name="Google Shape;7340;p72"/>
            <p:cNvGrpSpPr/>
            <p:nvPr/>
          </p:nvGrpSpPr>
          <p:grpSpPr>
            <a:xfrm>
              <a:off x="1284601" y="1681380"/>
              <a:ext cx="495923" cy="310517"/>
              <a:chOff x="1284601" y="1681380"/>
              <a:chExt cx="495923" cy="310517"/>
            </a:xfrm>
          </p:grpSpPr>
          <p:sp>
            <p:nvSpPr>
              <p:cNvPr id="7341" name="Google Shape;7341;p72"/>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2" name="Google Shape;7342;p72"/>
              <p:cNvGrpSpPr/>
              <p:nvPr/>
            </p:nvGrpSpPr>
            <p:grpSpPr>
              <a:xfrm>
                <a:off x="1507666" y="1681380"/>
                <a:ext cx="272858" cy="310517"/>
                <a:chOff x="1507666" y="1681380"/>
                <a:chExt cx="272858" cy="310517"/>
              </a:xfrm>
            </p:grpSpPr>
            <p:grpSp>
              <p:nvGrpSpPr>
                <p:cNvPr id="7343" name="Google Shape;7343;p72"/>
                <p:cNvGrpSpPr/>
                <p:nvPr/>
              </p:nvGrpSpPr>
              <p:grpSpPr>
                <a:xfrm>
                  <a:off x="1507666" y="1700120"/>
                  <a:ext cx="166395" cy="272984"/>
                  <a:chOff x="1507666" y="1700120"/>
                  <a:chExt cx="166395" cy="272984"/>
                </a:xfrm>
              </p:grpSpPr>
              <p:sp>
                <p:nvSpPr>
                  <p:cNvPr id="7344" name="Google Shape;7344;p72"/>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72"/>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53" name="Google Shape;7353;p72"/>
          <p:cNvGrpSpPr/>
          <p:nvPr/>
        </p:nvGrpSpPr>
        <p:grpSpPr>
          <a:xfrm>
            <a:off x="6815341" y="2324262"/>
            <a:ext cx="1622269" cy="552443"/>
            <a:chOff x="6894650" y="2574740"/>
            <a:chExt cx="1445100" cy="492111"/>
          </a:xfrm>
        </p:grpSpPr>
        <p:sp>
          <p:nvSpPr>
            <p:cNvPr id="7354" name="Google Shape;7354;p72"/>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9" name="Google Shape;7359;p72"/>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7360" name="Google Shape;7360;p72"/>
          <p:cNvGrpSpPr/>
          <p:nvPr/>
        </p:nvGrpSpPr>
        <p:grpSpPr>
          <a:xfrm>
            <a:off x="6834884" y="3698518"/>
            <a:ext cx="1583206" cy="475705"/>
            <a:chOff x="6953919" y="3907920"/>
            <a:chExt cx="1377300" cy="475705"/>
          </a:xfrm>
        </p:grpSpPr>
        <p:cxnSp>
          <p:nvCxnSpPr>
            <p:cNvPr id="7361" name="Google Shape;7361;p72"/>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362" name="Google Shape;7362;p72"/>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7363" name="Google Shape;7363;p72"/>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364" name="Google Shape;7364;p72"/>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7365" name="Google Shape;7365;p72"/>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7366" name="Google Shape;7366;p72"/>
          <p:cNvGrpSpPr/>
          <p:nvPr/>
        </p:nvGrpSpPr>
        <p:grpSpPr>
          <a:xfrm>
            <a:off x="2338472" y="2459663"/>
            <a:ext cx="836286" cy="824529"/>
            <a:chOff x="2389399" y="2595741"/>
            <a:chExt cx="812796" cy="801369"/>
          </a:xfrm>
        </p:grpSpPr>
        <p:grpSp>
          <p:nvGrpSpPr>
            <p:cNvPr id="7367" name="Google Shape;7367;p72"/>
            <p:cNvGrpSpPr/>
            <p:nvPr/>
          </p:nvGrpSpPr>
          <p:grpSpPr>
            <a:xfrm>
              <a:off x="2492145" y="2881565"/>
              <a:ext cx="607300" cy="229751"/>
              <a:chOff x="2492145" y="2881565"/>
              <a:chExt cx="607300" cy="229751"/>
            </a:xfrm>
          </p:grpSpPr>
          <p:sp>
            <p:nvSpPr>
              <p:cNvPr id="7368" name="Google Shape;7368;p72"/>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2"/>
            <p:cNvGrpSpPr/>
            <p:nvPr/>
          </p:nvGrpSpPr>
          <p:grpSpPr>
            <a:xfrm>
              <a:off x="2389399" y="2595741"/>
              <a:ext cx="812796" cy="296825"/>
              <a:chOff x="2389399" y="2595741"/>
              <a:chExt cx="812796" cy="296825"/>
            </a:xfrm>
          </p:grpSpPr>
          <p:grpSp>
            <p:nvGrpSpPr>
              <p:cNvPr id="7372" name="Google Shape;7372;p72"/>
              <p:cNvGrpSpPr/>
              <p:nvPr/>
            </p:nvGrpSpPr>
            <p:grpSpPr>
              <a:xfrm>
                <a:off x="2389399" y="2595741"/>
                <a:ext cx="363638" cy="296825"/>
                <a:chOff x="2389399" y="2595741"/>
                <a:chExt cx="363638" cy="296825"/>
              </a:xfrm>
            </p:grpSpPr>
            <p:grpSp>
              <p:nvGrpSpPr>
                <p:cNvPr id="7373" name="Google Shape;7373;p72"/>
                <p:cNvGrpSpPr/>
                <p:nvPr/>
              </p:nvGrpSpPr>
              <p:grpSpPr>
                <a:xfrm>
                  <a:off x="2493852" y="2794333"/>
                  <a:ext cx="259185" cy="98232"/>
                  <a:chOff x="2493852" y="2794333"/>
                  <a:chExt cx="259185" cy="98232"/>
                </a:xfrm>
              </p:grpSpPr>
              <p:sp>
                <p:nvSpPr>
                  <p:cNvPr id="7374" name="Google Shape;7374;p72"/>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2"/>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2"/>
                <p:cNvGrpSpPr/>
                <p:nvPr/>
              </p:nvGrpSpPr>
              <p:grpSpPr>
                <a:xfrm>
                  <a:off x="2389399" y="2595741"/>
                  <a:ext cx="224343" cy="182054"/>
                  <a:chOff x="2389399" y="2595741"/>
                  <a:chExt cx="224343" cy="182054"/>
                </a:xfrm>
              </p:grpSpPr>
              <p:sp>
                <p:nvSpPr>
                  <p:cNvPr id="7378" name="Google Shape;7378;p72"/>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80" name="Google Shape;7380;p72"/>
              <p:cNvGrpSpPr/>
              <p:nvPr/>
            </p:nvGrpSpPr>
            <p:grpSpPr>
              <a:xfrm>
                <a:off x="2683630" y="2595741"/>
                <a:ext cx="224334" cy="296825"/>
                <a:chOff x="2683630" y="2595741"/>
                <a:chExt cx="224334" cy="296825"/>
              </a:xfrm>
            </p:grpSpPr>
            <p:grpSp>
              <p:nvGrpSpPr>
                <p:cNvPr id="7381" name="Google Shape;7381;p72"/>
                <p:cNvGrpSpPr/>
                <p:nvPr/>
              </p:nvGrpSpPr>
              <p:grpSpPr>
                <a:xfrm>
                  <a:off x="2788083" y="2794333"/>
                  <a:ext cx="15356" cy="98232"/>
                  <a:chOff x="2788083" y="2794333"/>
                  <a:chExt cx="15356" cy="98232"/>
                </a:xfrm>
              </p:grpSpPr>
              <p:sp>
                <p:nvSpPr>
                  <p:cNvPr id="7382" name="Google Shape;7382;p72"/>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2"/>
                <p:cNvGrpSpPr/>
                <p:nvPr/>
              </p:nvGrpSpPr>
              <p:grpSpPr>
                <a:xfrm>
                  <a:off x="2683630" y="2595741"/>
                  <a:ext cx="224334" cy="182054"/>
                  <a:chOff x="2683630" y="2595741"/>
                  <a:chExt cx="224334" cy="182054"/>
                </a:xfrm>
              </p:grpSpPr>
              <p:sp>
                <p:nvSpPr>
                  <p:cNvPr id="7386" name="Google Shape;7386;p72"/>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88" name="Google Shape;7388;p72"/>
              <p:cNvGrpSpPr/>
              <p:nvPr/>
            </p:nvGrpSpPr>
            <p:grpSpPr>
              <a:xfrm>
                <a:off x="2838475" y="2595741"/>
                <a:ext cx="363719" cy="296825"/>
                <a:chOff x="2838475" y="2595741"/>
                <a:chExt cx="363719" cy="296825"/>
              </a:xfrm>
            </p:grpSpPr>
            <p:grpSp>
              <p:nvGrpSpPr>
                <p:cNvPr id="7389" name="Google Shape;7389;p72"/>
                <p:cNvGrpSpPr/>
                <p:nvPr/>
              </p:nvGrpSpPr>
              <p:grpSpPr>
                <a:xfrm>
                  <a:off x="2838475" y="2794333"/>
                  <a:ext cx="259185" cy="98232"/>
                  <a:chOff x="2838475" y="2794333"/>
                  <a:chExt cx="259185" cy="98232"/>
                </a:xfrm>
              </p:grpSpPr>
              <p:sp>
                <p:nvSpPr>
                  <p:cNvPr id="7390" name="Google Shape;7390;p72"/>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2"/>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2977852" y="2595741"/>
                  <a:ext cx="224343" cy="182054"/>
                  <a:chOff x="2977852" y="2595741"/>
                  <a:chExt cx="224343" cy="182054"/>
                </a:xfrm>
              </p:grpSpPr>
              <p:sp>
                <p:nvSpPr>
                  <p:cNvPr id="7394" name="Google Shape;7394;p7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96" name="Google Shape;7396;p72"/>
            <p:cNvGrpSpPr/>
            <p:nvPr/>
          </p:nvGrpSpPr>
          <p:grpSpPr>
            <a:xfrm>
              <a:off x="2389399" y="3100241"/>
              <a:ext cx="812796" cy="296869"/>
              <a:chOff x="2389399" y="3100241"/>
              <a:chExt cx="812796" cy="296869"/>
            </a:xfrm>
          </p:grpSpPr>
          <p:grpSp>
            <p:nvGrpSpPr>
              <p:cNvPr id="7397" name="Google Shape;7397;p72"/>
              <p:cNvGrpSpPr/>
              <p:nvPr/>
            </p:nvGrpSpPr>
            <p:grpSpPr>
              <a:xfrm>
                <a:off x="2683630" y="3100241"/>
                <a:ext cx="224334" cy="296869"/>
                <a:chOff x="2683630" y="3100241"/>
                <a:chExt cx="224334" cy="296869"/>
              </a:xfrm>
            </p:grpSpPr>
            <p:grpSp>
              <p:nvGrpSpPr>
                <p:cNvPr id="7398" name="Google Shape;7398;p72"/>
                <p:cNvGrpSpPr/>
                <p:nvPr/>
              </p:nvGrpSpPr>
              <p:grpSpPr>
                <a:xfrm>
                  <a:off x="2788083" y="3100241"/>
                  <a:ext cx="15356" cy="98237"/>
                  <a:chOff x="2788083" y="3100241"/>
                  <a:chExt cx="15356" cy="98237"/>
                </a:xfrm>
              </p:grpSpPr>
              <p:sp>
                <p:nvSpPr>
                  <p:cNvPr id="7399" name="Google Shape;7399;p72"/>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2"/>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2"/>
                <p:cNvGrpSpPr/>
                <p:nvPr/>
              </p:nvGrpSpPr>
              <p:grpSpPr>
                <a:xfrm>
                  <a:off x="2683630" y="3215065"/>
                  <a:ext cx="224334" cy="182045"/>
                  <a:chOff x="2683630" y="3215065"/>
                  <a:chExt cx="224334" cy="182045"/>
                </a:xfrm>
              </p:grpSpPr>
              <p:sp>
                <p:nvSpPr>
                  <p:cNvPr id="7403" name="Google Shape;7403;p72"/>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5" name="Google Shape;7405;p72"/>
              <p:cNvGrpSpPr/>
              <p:nvPr/>
            </p:nvGrpSpPr>
            <p:grpSpPr>
              <a:xfrm>
                <a:off x="2389399" y="3100241"/>
                <a:ext cx="363638" cy="296869"/>
                <a:chOff x="2389399" y="3100241"/>
                <a:chExt cx="363638" cy="296869"/>
              </a:xfrm>
            </p:grpSpPr>
            <p:grpSp>
              <p:nvGrpSpPr>
                <p:cNvPr id="7406" name="Google Shape;7406;p72"/>
                <p:cNvGrpSpPr/>
                <p:nvPr/>
              </p:nvGrpSpPr>
              <p:grpSpPr>
                <a:xfrm>
                  <a:off x="2493852" y="3100241"/>
                  <a:ext cx="259185" cy="98237"/>
                  <a:chOff x="2493852" y="3100241"/>
                  <a:chExt cx="259185" cy="98237"/>
                </a:xfrm>
              </p:grpSpPr>
              <p:sp>
                <p:nvSpPr>
                  <p:cNvPr id="7407" name="Google Shape;7407;p72"/>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2"/>
                <p:cNvGrpSpPr/>
                <p:nvPr/>
              </p:nvGrpSpPr>
              <p:grpSpPr>
                <a:xfrm>
                  <a:off x="2389399" y="3215065"/>
                  <a:ext cx="224343" cy="182045"/>
                  <a:chOff x="2389399" y="3215065"/>
                  <a:chExt cx="224343" cy="182045"/>
                </a:xfrm>
              </p:grpSpPr>
              <p:sp>
                <p:nvSpPr>
                  <p:cNvPr id="7411" name="Google Shape;7411;p72"/>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3" name="Google Shape;7413;p72"/>
              <p:cNvGrpSpPr/>
              <p:nvPr/>
            </p:nvGrpSpPr>
            <p:grpSpPr>
              <a:xfrm>
                <a:off x="2838475" y="3100241"/>
                <a:ext cx="363719" cy="296869"/>
                <a:chOff x="2838475" y="3100241"/>
                <a:chExt cx="363719" cy="296869"/>
              </a:xfrm>
            </p:grpSpPr>
            <p:grpSp>
              <p:nvGrpSpPr>
                <p:cNvPr id="7414" name="Google Shape;7414;p72"/>
                <p:cNvGrpSpPr/>
                <p:nvPr/>
              </p:nvGrpSpPr>
              <p:grpSpPr>
                <a:xfrm>
                  <a:off x="2838475" y="3100241"/>
                  <a:ext cx="259185" cy="98237"/>
                  <a:chOff x="2838475" y="3100241"/>
                  <a:chExt cx="259185" cy="98237"/>
                </a:xfrm>
              </p:grpSpPr>
              <p:sp>
                <p:nvSpPr>
                  <p:cNvPr id="7415" name="Google Shape;7415;p72"/>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2977852" y="3215065"/>
                  <a:ext cx="224343" cy="182045"/>
                  <a:chOff x="2977852" y="3215065"/>
                  <a:chExt cx="224343" cy="182045"/>
                </a:xfrm>
              </p:grpSpPr>
              <p:sp>
                <p:nvSpPr>
                  <p:cNvPr id="7419" name="Google Shape;7419;p72"/>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24"/>
        <p:cNvGrpSpPr/>
        <p:nvPr/>
      </p:nvGrpSpPr>
      <p:grpSpPr>
        <a:xfrm>
          <a:off x="0" y="0"/>
          <a:ext cx="0" cy="0"/>
          <a:chOff x="0" y="0"/>
          <a:chExt cx="0" cy="0"/>
        </a:xfrm>
      </p:grpSpPr>
      <p:grpSp>
        <p:nvGrpSpPr>
          <p:cNvPr id="7425" name="Google Shape;7425;p73"/>
          <p:cNvGrpSpPr/>
          <p:nvPr/>
        </p:nvGrpSpPr>
        <p:grpSpPr>
          <a:xfrm>
            <a:off x="702075" y="3155925"/>
            <a:ext cx="2390414" cy="1024800"/>
            <a:chOff x="728925" y="3296613"/>
            <a:chExt cx="2390414" cy="1024800"/>
          </a:xfrm>
        </p:grpSpPr>
        <p:grpSp>
          <p:nvGrpSpPr>
            <p:cNvPr id="7426" name="Google Shape;7426;p73"/>
            <p:cNvGrpSpPr/>
            <p:nvPr/>
          </p:nvGrpSpPr>
          <p:grpSpPr>
            <a:xfrm>
              <a:off x="728925" y="3619800"/>
              <a:ext cx="2390414" cy="500893"/>
              <a:chOff x="728925" y="3619800"/>
              <a:chExt cx="2390414" cy="500893"/>
            </a:xfrm>
          </p:grpSpPr>
          <p:sp>
            <p:nvSpPr>
              <p:cNvPr id="7427" name="Google Shape;7427;p73"/>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28" name="Google Shape;7428;p73"/>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29" name="Google Shape;7429;p73"/>
            <p:cNvGrpSpPr/>
            <p:nvPr/>
          </p:nvGrpSpPr>
          <p:grpSpPr>
            <a:xfrm>
              <a:off x="1348050" y="3296613"/>
              <a:ext cx="1706152" cy="1024800"/>
              <a:chOff x="1348050" y="3296613"/>
              <a:chExt cx="1706152" cy="1024800"/>
            </a:xfrm>
          </p:grpSpPr>
          <p:sp>
            <p:nvSpPr>
              <p:cNvPr id="7430" name="Google Shape;7430;p73"/>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1" name="Google Shape;7431;p73"/>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2" name="Google Shape;7432;p73"/>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3" name="Google Shape;7433;p73"/>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4" name="Google Shape;7434;p73"/>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35" name="Google Shape;7435;p73"/>
            <p:cNvGrpSpPr/>
            <p:nvPr/>
          </p:nvGrpSpPr>
          <p:grpSpPr>
            <a:xfrm>
              <a:off x="1455707" y="3654858"/>
              <a:ext cx="1491150" cy="417657"/>
              <a:chOff x="1455707" y="3654858"/>
              <a:chExt cx="1491150" cy="417657"/>
            </a:xfrm>
          </p:grpSpPr>
          <p:sp>
            <p:nvSpPr>
              <p:cNvPr id="7436" name="Google Shape;7436;p73"/>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3"/>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56" name="Google Shape;7456;p73"/>
          <p:cNvGraphicFramePr/>
          <p:nvPr/>
        </p:nvGraphicFramePr>
        <p:xfrm>
          <a:off x="5937775" y="2153837"/>
          <a:ext cx="2504100" cy="864780"/>
        </p:xfrm>
        <a:graphic>
          <a:graphicData uri="http://schemas.openxmlformats.org/drawingml/2006/table">
            <a:tbl>
              <a:tblPr>
                <a:noFill/>
                <a:tableStyleId>{5FE1EC99-4189-49B3-961E-342DFC1C0D34}</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457" name="Google Shape;7457;p73"/>
          <p:cNvGrpSpPr/>
          <p:nvPr/>
        </p:nvGrpSpPr>
        <p:grpSpPr>
          <a:xfrm>
            <a:off x="710451" y="981601"/>
            <a:ext cx="2396505" cy="976502"/>
            <a:chOff x="749309" y="1112739"/>
            <a:chExt cx="2371603" cy="976502"/>
          </a:xfrm>
        </p:grpSpPr>
        <p:grpSp>
          <p:nvGrpSpPr>
            <p:cNvPr id="7458" name="Google Shape;7458;p73"/>
            <p:cNvGrpSpPr/>
            <p:nvPr/>
          </p:nvGrpSpPr>
          <p:grpSpPr>
            <a:xfrm>
              <a:off x="1092126" y="1112739"/>
              <a:ext cx="2028786" cy="975464"/>
              <a:chOff x="1092126" y="1112739"/>
              <a:chExt cx="2028786" cy="975464"/>
            </a:xfrm>
          </p:grpSpPr>
          <p:sp>
            <p:nvSpPr>
              <p:cNvPr id="7459" name="Google Shape;7459;p73"/>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3"/>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3"/>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3"/>
            <p:cNvGrpSpPr/>
            <p:nvPr/>
          </p:nvGrpSpPr>
          <p:grpSpPr>
            <a:xfrm>
              <a:off x="749309" y="1112739"/>
              <a:ext cx="314700" cy="975464"/>
              <a:chOff x="749309" y="1112739"/>
              <a:chExt cx="314700" cy="975464"/>
            </a:xfrm>
          </p:grpSpPr>
          <p:sp>
            <p:nvSpPr>
              <p:cNvPr id="7484" name="Google Shape;7484;p73"/>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8" name="Google Shape;7488;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92" name="Google Shape;7492;p73"/>
          <p:cNvGraphicFramePr/>
          <p:nvPr/>
        </p:nvGraphicFramePr>
        <p:xfrm>
          <a:off x="5937800" y="981587"/>
          <a:ext cx="2504100" cy="976500"/>
        </p:xfrm>
        <a:graphic>
          <a:graphicData uri="http://schemas.openxmlformats.org/drawingml/2006/table">
            <a:tbl>
              <a:tblPr>
                <a:noFill/>
                <a:tableStyleId>{5FE1EC99-4189-49B3-961E-342DFC1C0D34}</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7493" name="Google Shape;7493;p73"/>
          <p:cNvGraphicFramePr/>
          <p:nvPr/>
        </p:nvGraphicFramePr>
        <p:xfrm>
          <a:off x="3358663" y="2153837"/>
          <a:ext cx="2363400" cy="868575"/>
        </p:xfrm>
        <a:graphic>
          <a:graphicData uri="http://schemas.openxmlformats.org/drawingml/2006/table">
            <a:tbl>
              <a:tblPr>
                <a:noFill/>
                <a:tableStyleId>{5FE1EC99-4189-49B3-961E-342DFC1C0D34}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7494" name="Google Shape;7494;p73"/>
          <p:cNvGrpSpPr/>
          <p:nvPr/>
        </p:nvGrpSpPr>
        <p:grpSpPr>
          <a:xfrm>
            <a:off x="3360649" y="3144798"/>
            <a:ext cx="2363377" cy="1047062"/>
            <a:chOff x="3358399" y="3285485"/>
            <a:chExt cx="2363377" cy="1047062"/>
          </a:xfrm>
        </p:grpSpPr>
        <p:grpSp>
          <p:nvGrpSpPr>
            <p:cNvPr id="7495" name="Google Shape;7495;p73"/>
            <p:cNvGrpSpPr/>
            <p:nvPr/>
          </p:nvGrpSpPr>
          <p:grpSpPr>
            <a:xfrm>
              <a:off x="3358412" y="3285485"/>
              <a:ext cx="2363244" cy="139500"/>
              <a:chOff x="3358412" y="3285485"/>
              <a:chExt cx="2363244" cy="139500"/>
            </a:xfrm>
          </p:grpSpPr>
          <p:sp>
            <p:nvSpPr>
              <p:cNvPr id="7496" name="Google Shape;7496;p73"/>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3"/>
            <p:cNvGrpSpPr/>
            <p:nvPr/>
          </p:nvGrpSpPr>
          <p:grpSpPr>
            <a:xfrm>
              <a:off x="3358412" y="3466996"/>
              <a:ext cx="2363244" cy="139500"/>
              <a:chOff x="3358412" y="3466996"/>
              <a:chExt cx="2363244" cy="139500"/>
            </a:xfrm>
          </p:grpSpPr>
          <p:sp>
            <p:nvSpPr>
              <p:cNvPr id="7502" name="Google Shape;7502;p73"/>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3358412" y="3648507"/>
              <a:ext cx="2363244" cy="139500"/>
              <a:chOff x="3358412" y="3648507"/>
              <a:chExt cx="2363244" cy="139500"/>
            </a:xfrm>
          </p:grpSpPr>
          <p:sp>
            <p:nvSpPr>
              <p:cNvPr id="7508" name="Google Shape;7508;p73"/>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3"/>
            <p:cNvGrpSpPr/>
            <p:nvPr/>
          </p:nvGrpSpPr>
          <p:grpSpPr>
            <a:xfrm>
              <a:off x="3358412" y="3830018"/>
              <a:ext cx="2363244" cy="139500"/>
              <a:chOff x="3358412" y="3830018"/>
              <a:chExt cx="2363244" cy="139500"/>
            </a:xfrm>
          </p:grpSpPr>
          <p:sp>
            <p:nvSpPr>
              <p:cNvPr id="7514" name="Google Shape;7514;p73"/>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3358399" y="4011514"/>
              <a:ext cx="2363377" cy="139537"/>
              <a:chOff x="3294800" y="4134603"/>
              <a:chExt cx="2638876" cy="152400"/>
            </a:xfrm>
          </p:grpSpPr>
          <p:sp>
            <p:nvSpPr>
              <p:cNvPr id="7520" name="Google Shape;7520;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3"/>
            <p:cNvGrpSpPr/>
            <p:nvPr/>
          </p:nvGrpSpPr>
          <p:grpSpPr>
            <a:xfrm>
              <a:off x="3358399" y="4193010"/>
              <a:ext cx="2363377" cy="139537"/>
              <a:chOff x="3294800" y="4134603"/>
              <a:chExt cx="2638876" cy="152400"/>
            </a:xfrm>
          </p:grpSpPr>
          <p:sp>
            <p:nvSpPr>
              <p:cNvPr id="7526" name="Google Shape;7526;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531" name="Google Shape;7531;p73"/>
          <p:cNvGraphicFramePr/>
          <p:nvPr/>
        </p:nvGraphicFramePr>
        <p:xfrm>
          <a:off x="711450" y="2153837"/>
          <a:ext cx="2369800" cy="889350"/>
        </p:xfrm>
        <a:graphic>
          <a:graphicData uri="http://schemas.openxmlformats.org/drawingml/2006/table">
            <a:tbl>
              <a:tblPr>
                <a:noFill/>
                <a:tableStyleId>{5FE1EC99-4189-49B3-961E-342DFC1C0D34}</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7532" name="Google Shape;7532;p73"/>
          <p:cNvGrpSpPr/>
          <p:nvPr/>
        </p:nvGrpSpPr>
        <p:grpSpPr>
          <a:xfrm>
            <a:off x="4161119" y="2557652"/>
            <a:ext cx="1302095" cy="60959"/>
            <a:chOff x="3558802" y="4011427"/>
            <a:chExt cx="1866000" cy="111300"/>
          </a:xfrm>
        </p:grpSpPr>
        <p:sp>
          <p:nvSpPr>
            <p:cNvPr id="7533" name="Google Shape;7533;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3"/>
          <p:cNvGrpSpPr/>
          <p:nvPr/>
        </p:nvGrpSpPr>
        <p:grpSpPr>
          <a:xfrm>
            <a:off x="4706607" y="2839811"/>
            <a:ext cx="914340" cy="60959"/>
            <a:chOff x="3558802" y="4011427"/>
            <a:chExt cx="1866000" cy="111300"/>
          </a:xfrm>
        </p:grpSpPr>
        <p:sp>
          <p:nvSpPr>
            <p:cNvPr id="7536" name="Google Shape;7536;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5874449" y="3167609"/>
            <a:ext cx="2519825" cy="1001454"/>
            <a:chOff x="1906114" y="789980"/>
            <a:chExt cx="1487676" cy="606868"/>
          </a:xfrm>
        </p:grpSpPr>
        <p:cxnSp>
          <p:nvCxnSpPr>
            <p:cNvPr id="7539" name="Google Shape;7539;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40" name="Google Shape;7540;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41" name="Google Shape;7541;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42" name="Google Shape;7542;p7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43" name="Google Shape;7543;p7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44" name="Google Shape;7544;p7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45" name="Google Shape;7545;p7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46" name="Google Shape;7546;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53" name="Google Shape;7553;p7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54" name="Google Shape;7554;p7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55" name="Google Shape;7555;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3355812" y="951645"/>
            <a:ext cx="2363393" cy="1005865"/>
            <a:chOff x="3292400" y="1193188"/>
            <a:chExt cx="2615240" cy="1131075"/>
          </a:xfrm>
        </p:grpSpPr>
        <p:sp>
          <p:nvSpPr>
            <p:cNvPr id="7557" name="Google Shape;7557;p73"/>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58" name="Google Shape;7558;p73"/>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59" name="Google Shape;7559;p73"/>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60" name="Google Shape;7560;p73"/>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61" name="Google Shape;7561;p73"/>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62" name="Google Shape;7562;p73"/>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63" name="Google Shape;7563;p73"/>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64" name="Google Shape;7564;p73"/>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65" name="Google Shape;7565;p73"/>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66" name="Google Shape;7566;p73"/>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67" name="Google Shape;7567;p73"/>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68" name="Google Shape;7568;p73"/>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69" name="Google Shape;7569;p73"/>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70" name="Google Shape;7570;p73"/>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71" name="Google Shape;7571;p73"/>
            <p:cNvGrpSpPr/>
            <p:nvPr/>
          </p:nvGrpSpPr>
          <p:grpSpPr>
            <a:xfrm>
              <a:off x="3748438" y="1378608"/>
              <a:ext cx="2159202" cy="903971"/>
              <a:chOff x="1683525" y="2179850"/>
              <a:chExt cx="4519050" cy="2134525"/>
            </a:xfrm>
          </p:grpSpPr>
          <p:sp>
            <p:nvSpPr>
              <p:cNvPr id="7572" name="Google Shape;7572;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3" name="Google Shape;7573;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4" name="Google Shape;7574;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5" name="Google Shape;7575;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6" name="Google Shape;7576;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7" name="Google Shape;7577;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8" name="Google Shape;7578;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9" name="Google Shape;7579;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0" name="Google Shape;7580;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1" name="Google Shape;7581;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2" name="Google Shape;7582;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3" name="Google Shape;7583;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87"/>
        <p:cNvGrpSpPr/>
        <p:nvPr/>
      </p:nvGrpSpPr>
      <p:grpSpPr>
        <a:xfrm>
          <a:off x="0" y="0"/>
          <a:ext cx="0" cy="0"/>
          <a:chOff x="0" y="0"/>
          <a:chExt cx="0" cy="0"/>
        </a:xfrm>
      </p:grpSpPr>
      <p:grpSp>
        <p:nvGrpSpPr>
          <p:cNvPr id="7588" name="Google Shape;7588;p74"/>
          <p:cNvGrpSpPr/>
          <p:nvPr/>
        </p:nvGrpSpPr>
        <p:grpSpPr>
          <a:xfrm>
            <a:off x="4796684" y="970941"/>
            <a:ext cx="745431" cy="718863"/>
            <a:chOff x="4249973" y="1201875"/>
            <a:chExt cx="1958568" cy="1888762"/>
          </a:xfrm>
        </p:grpSpPr>
        <p:sp>
          <p:nvSpPr>
            <p:cNvPr id="7589" name="Google Shape;7589;p74"/>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0" name="Google Shape;7590;p74"/>
            <p:cNvGrpSpPr/>
            <p:nvPr/>
          </p:nvGrpSpPr>
          <p:grpSpPr>
            <a:xfrm>
              <a:off x="5853086" y="1789142"/>
              <a:ext cx="355454" cy="1048099"/>
              <a:chOff x="5576108" y="2016725"/>
              <a:chExt cx="565200" cy="1666560"/>
            </a:xfrm>
          </p:grpSpPr>
          <p:sp>
            <p:nvSpPr>
              <p:cNvPr id="7591" name="Google Shape;7591;p74"/>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4"/>
            <p:cNvGrpSpPr/>
            <p:nvPr/>
          </p:nvGrpSpPr>
          <p:grpSpPr>
            <a:xfrm>
              <a:off x="4869455" y="2691676"/>
              <a:ext cx="1013897" cy="398961"/>
              <a:chOff x="4012057" y="3451825"/>
              <a:chExt cx="1612175" cy="634379"/>
            </a:xfrm>
          </p:grpSpPr>
          <p:sp>
            <p:nvSpPr>
              <p:cNvPr id="7594" name="Google Shape;7594;p74"/>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4"/>
            <p:cNvGrpSpPr/>
            <p:nvPr/>
          </p:nvGrpSpPr>
          <p:grpSpPr>
            <a:xfrm>
              <a:off x="4276937" y="2155961"/>
              <a:ext cx="651965" cy="891358"/>
              <a:chOff x="3069908" y="2599997"/>
              <a:chExt cx="1036675" cy="1417328"/>
            </a:xfrm>
          </p:grpSpPr>
          <p:sp>
            <p:nvSpPr>
              <p:cNvPr id="7597" name="Google Shape;7597;p74"/>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8" name="Google Shape;7598;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4"/>
            <p:cNvGrpSpPr/>
            <p:nvPr/>
          </p:nvGrpSpPr>
          <p:grpSpPr>
            <a:xfrm>
              <a:off x="5054918" y="1201875"/>
              <a:ext cx="999548" cy="602711"/>
              <a:chOff x="4306958" y="1082925"/>
              <a:chExt cx="1589359" cy="958358"/>
            </a:xfrm>
          </p:grpSpPr>
          <p:sp>
            <p:nvSpPr>
              <p:cNvPr id="7600" name="Google Shape;7600;p74"/>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601" name="Google Shape;7601;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4249973" y="1303451"/>
              <a:ext cx="799317" cy="841334"/>
              <a:chOff x="3027033" y="1244439"/>
              <a:chExt cx="1270977" cy="1337786"/>
            </a:xfrm>
          </p:grpSpPr>
          <p:sp>
            <p:nvSpPr>
              <p:cNvPr id="7603" name="Google Shape;7603;p74"/>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604" name="Google Shape;7604;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5" name="Google Shape;7605;p74"/>
          <p:cNvGrpSpPr/>
          <p:nvPr/>
        </p:nvGrpSpPr>
        <p:grpSpPr>
          <a:xfrm>
            <a:off x="713057" y="1849390"/>
            <a:ext cx="761767" cy="729896"/>
            <a:chOff x="2657744" y="2337745"/>
            <a:chExt cx="832987" cy="798137"/>
          </a:xfrm>
        </p:grpSpPr>
        <p:sp>
          <p:nvSpPr>
            <p:cNvPr id="7606" name="Google Shape;7606;p74"/>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4"/>
          <p:cNvGrpSpPr/>
          <p:nvPr/>
        </p:nvGrpSpPr>
        <p:grpSpPr>
          <a:xfrm>
            <a:off x="3224022" y="1852597"/>
            <a:ext cx="685569" cy="723586"/>
            <a:chOff x="3398134" y="2057755"/>
            <a:chExt cx="704087" cy="743130"/>
          </a:xfrm>
        </p:grpSpPr>
        <p:grpSp>
          <p:nvGrpSpPr>
            <p:cNvPr id="7613" name="Google Shape;7613;p74"/>
            <p:cNvGrpSpPr/>
            <p:nvPr/>
          </p:nvGrpSpPr>
          <p:grpSpPr>
            <a:xfrm>
              <a:off x="3398134" y="2290183"/>
              <a:ext cx="315300" cy="219900"/>
              <a:chOff x="3398134" y="2290183"/>
              <a:chExt cx="315300" cy="219900"/>
            </a:xfrm>
          </p:grpSpPr>
          <p:sp>
            <p:nvSpPr>
              <p:cNvPr id="7614" name="Google Shape;7614;p74"/>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15" name="Google Shape;7615;p74"/>
              <p:cNvCxnSpPr>
                <a:stCxn id="7614"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7616" name="Google Shape;7616;p74"/>
            <p:cNvGrpSpPr/>
            <p:nvPr/>
          </p:nvGrpSpPr>
          <p:grpSpPr>
            <a:xfrm>
              <a:off x="3547823" y="2467358"/>
              <a:ext cx="219900" cy="333527"/>
              <a:chOff x="3547823" y="2467358"/>
              <a:chExt cx="219900" cy="333527"/>
            </a:xfrm>
          </p:grpSpPr>
          <p:sp>
            <p:nvSpPr>
              <p:cNvPr id="7617" name="Google Shape;7617;p74"/>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18" name="Google Shape;7618;p74"/>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7619" name="Google Shape;7619;p74"/>
            <p:cNvGrpSpPr/>
            <p:nvPr/>
          </p:nvGrpSpPr>
          <p:grpSpPr>
            <a:xfrm>
              <a:off x="3734138" y="2467358"/>
              <a:ext cx="219900" cy="333527"/>
              <a:chOff x="3734138" y="2467358"/>
              <a:chExt cx="219900" cy="333527"/>
            </a:xfrm>
          </p:grpSpPr>
          <p:sp>
            <p:nvSpPr>
              <p:cNvPr id="7620" name="Google Shape;7620;p74"/>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21" name="Google Shape;7621;p74"/>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7622" name="Google Shape;7622;p74"/>
            <p:cNvGrpSpPr/>
            <p:nvPr/>
          </p:nvGrpSpPr>
          <p:grpSpPr>
            <a:xfrm>
              <a:off x="3787560" y="2288011"/>
              <a:ext cx="314661" cy="219900"/>
              <a:chOff x="3787560" y="2288011"/>
              <a:chExt cx="314661" cy="219900"/>
            </a:xfrm>
          </p:grpSpPr>
          <p:sp>
            <p:nvSpPr>
              <p:cNvPr id="7623" name="Google Shape;7623;p74"/>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24" name="Google Shape;7624;p74"/>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7625" name="Google Shape;7625;p74"/>
            <p:cNvGrpSpPr/>
            <p:nvPr/>
          </p:nvGrpSpPr>
          <p:grpSpPr>
            <a:xfrm>
              <a:off x="3637290" y="2057755"/>
              <a:ext cx="219900" cy="335499"/>
              <a:chOff x="3637290" y="2057755"/>
              <a:chExt cx="219900" cy="335499"/>
            </a:xfrm>
          </p:grpSpPr>
          <p:sp>
            <p:nvSpPr>
              <p:cNvPr id="7626" name="Google Shape;7626;p74"/>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627" name="Google Shape;7627;p74"/>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7628" name="Google Shape;7628;p74"/>
          <p:cNvGrpSpPr/>
          <p:nvPr/>
        </p:nvGrpSpPr>
        <p:grpSpPr>
          <a:xfrm>
            <a:off x="4899244" y="1859292"/>
            <a:ext cx="710153" cy="710153"/>
            <a:chOff x="5007123" y="2079403"/>
            <a:chExt cx="687600" cy="687600"/>
          </a:xfrm>
        </p:grpSpPr>
        <p:sp>
          <p:nvSpPr>
            <p:cNvPr id="7629" name="Google Shape;7629;p74"/>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4"/>
          <p:cNvGrpSpPr/>
          <p:nvPr/>
        </p:nvGrpSpPr>
        <p:grpSpPr>
          <a:xfrm>
            <a:off x="5708681" y="1853799"/>
            <a:ext cx="720998" cy="721183"/>
            <a:chOff x="5797446" y="2063053"/>
            <a:chExt cx="698100" cy="698280"/>
          </a:xfrm>
        </p:grpSpPr>
        <p:sp>
          <p:nvSpPr>
            <p:cNvPr id="7634" name="Google Shape;7634;p74"/>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4"/>
          <p:cNvGrpSpPr/>
          <p:nvPr/>
        </p:nvGrpSpPr>
        <p:grpSpPr>
          <a:xfrm>
            <a:off x="8153828" y="3499404"/>
            <a:ext cx="280585" cy="673164"/>
            <a:chOff x="8075075" y="3754290"/>
            <a:chExt cx="255612" cy="613194"/>
          </a:xfrm>
        </p:grpSpPr>
        <p:grpSp>
          <p:nvGrpSpPr>
            <p:cNvPr id="7639" name="Google Shape;7639;p74"/>
            <p:cNvGrpSpPr/>
            <p:nvPr/>
          </p:nvGrpSpPr>
          <p:grpSpPr>
            <a:xfrm>
              <a:off x="8075075" y="3754290"/>
              <a:ext cx="255612" cy="613194"/>
              <a:chOff x="8075075" y="3754290"/>
              <a:chExt cx="255612" cy="613194"/>
            </a:xfrm>
          </p:grpSpPr>
          <p:sp>
            <p:nvSpPr>
              <p:cNvPr id="7640" name="Google Shape;7640;p7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7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4"/>
          <p:cNvGrpSpPr/>
          <p:nvPr/>
        </p:nvGrpSpPr>
        <p:grpSpPr>
          <a:xfrm>
            <a:off x="5270887" y="3488200"/>
            <a:ext cx="470352" cy="683745"/>
            <a:chOff x="1697726" y="3244179"/>
            <a:chExt cx="788124" cy="1146069"/>
          </a:xfrm>
        </p:grpSpPr>
        <p:sp>
          <p:nvSpPr>
            <p:cNvPr id="7644" name="Google Shape;7644;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6" name="Google Shape;7646;p74"/>
          <p:cNvSpPr/>
          <p:nvPr/>
        </p:nvSpPr>
        <p:spPr>
          <a:xfrm>
            <a:off x="8128351" y="34022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7" name="Google Shape;7647;p74"/>
          <p:cNvGrpSpPr/>
          <p:nvPr/>
        </p:nvGrpSpPr>
        <p:grpSpPr>
          <a:xfrm>
            <a:off x="5892037" y="3499402"/>
            <a:ext cx="293891" cy="293845"/>
            <a:chOff x="6134814" y="3754290"/>
            <a:chExt cx="293891" cy="293845"/>
          </a:xfrm>
        </p:grpSpPr>
        <p:sp>
          <p:nvSpPr>
            <p:cNvPr id="7648" name="Google Shape;7648;p74"/>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5892037" y="3878074"/>
            <a:ext cx="293891" cy="293891"/>
            <a:chOff x="6134814" y="4086186"/>
            <a:chExt cx="293891" cy="293891"/>
          </a:xfrm>
        </p:grpSpPr>
        <p:sp>
          <p:nvSpPr>
            <p:cNvPr id="7651" name="Google Shape;7651;p74"/>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3" name="Google Shape;7653;p74"/>
          <p:cNvSpPr/>
          <p:nvPr/>
        </p:nvSpPr>
        <p:spPr>
          <a:xfrm>
            <a:off x="6930464" y="34986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rot="10800000">
            <a:off x="6336727" y="34963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5" name="Google Shape;7655;p74"/>
          <p:cNvGrpSpPr/>
          <p:nvPr/>
        </p:nvGrpSpPr>
        <p:grpSpPr>
          <a:xfrm>
            <a:off x="7817013" y="2706766"/>
            <a:ext cx="622883" cy="621944"/>
            <a:chOff x="1187048" y="238125"/>
            <a:chExt cx="5256397" cy="5248476"/>
          </a:xfrm>
        </p:grpSpPr>
        <p:sp>
          <p:nvSpPr>
            <p:cNvPr id="7656" name="Google Shape;76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4"/>
          <p:cNvGrpSpPr/>
          <p:nvPr/>
        </p:nvGrpSpPr>
        <p:grpSpPr>
          <a:xfrm>
            <a:off x="2274118" y="2716375"/>
            <a:ext cx="1310987" cy="612407"/>
            <a:chOff x="238125" y="1188750"/>
            <a:chExt cx="7140450" cy="3335550"/>
          </a:xfrm>
        </p:grpSpPr>
        <p:sp>
          <p:nvSpPr>
            <p:cNvPr id="7661" name="Google Shape;7661;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6599990" y="2706930"/>
            <a:ext cx="1110299" cy="621702"/>
            <a:chOff x="238125" y="1335475"/>
            <a:chExt cx="5418735" cy="3034175"/>
          </a:xfrm>
        </p:grpSpPr>
        <p:sp>
          <p:nvSpPr>
            <p:cNvPr id="7667" name="Google Shape;7667;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4"/>
          <p:cNvGrpSpPr/>
          <p:nvPr/>
        </p:nvGrpSpPr>
        <p:grpSpPr>
          <a:xfrm>
            <a:off x="5417649" y="2703827"/>
            <a:ext cx="1074451" cy="627181"/>
            <a:chOff x="5359127" y="2910889"/>
            <a:chExt cx="1097723" cy="640831"/>
          </a:xfrm>
        </p:grpSpPr>
        <p:grpSp>
          <p:nvGrpSpPr>
            <p:cNvPr id="7671" name="Google Shape;7671;p74"/>
            <p:cNvGrpSpPr/>
            <p:nvPr/>
          </p:nvGrpSpPr>
          <p:grpSpPr>
            <a:xfrm>
              <a:off x="5929791" y="3263088"/>
              <a:ext cx="527060" cy="287097"/>
              <a:chOff x="5929791" y="3263088"/>
              <a:chExt cx="527060" cy="287097"/>
            </a:xfrm>
          </p:grpSpPr>
          <p:sp>
            <p:nvSpPr>
              <p:cNvPr id="7672" name="Google Shape;7672;p74"/>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3" name="Google Shape;7673;p74"/>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4" name="Google Shape;7674;p74"/>
            <p:cNvGrpSpPr/>
            <p:nvPr/>
          </p:nvGrpSpPr>
          <p:grpSpPr>
            <a:xfrm>
              <a:off x="5359127" y="3263089"/>
              <a:ext cx="526428" cy="288631"/>
              <a:chOff x="5359127" y="3263089"/>
              <a:chExt cx="526428" cy="288631"/>
            </a:xfrm>
          </p:grpSpPr>
          <p:sp>
            <p:nvSpPr>
              <p:cNvPr id="7675" name="Google Shape;7675;p74"/>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6" name="Google Shape;7676;p74"/>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7" name="Google Shape;7677;p74"/>
            <p:cNvGrpSpPr/>
            <p:nvPr/>
          </p:nvGrpSpPr>
          <p:grpSpPr>
            <a:xfrm>
              <a:off x="5551525" y="2910889"/>
              <a:ext cx="520901" cy="610283"/>
              <a:chOff x="5551525" y="2910889"/>
              <a:chExt cx="520901" cy="610283"/>
            </a:xfrm>
          </p:grpSpPr>
          <p:sp>
            <p:nvSpPr>
              <p:cNvPr id="7678" name="Google Shape;7678;p74"/>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9" name="Google Shape;7679;p74"/>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80" name="Google Shape;7680;p74"/>
            <p:cNvGrpSpPr/>
            <p:nvPr/>
          </p:nvGrpSpPr>
          <p:grpSpPr>
            <a:xfrm>
              <a:off x="5743962" y="2919100"/>
              <a:ext cx="623674" cy="284502"/>
              <a:chOff x="5743962" y="2919100"/>
              <a:chExt cx="623674" cy="284502"/>
            </a:xfrm>
          </p:grpSpPr>
          <p:sp>
            <p:nvSpPr>
              <p:cNvPr id="7681" name="Google Shape;7681;p74"/>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82" name="Google Shape;7682;p74"/>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683" name="Google Shape;7683;p74"/>
          <p:cNvGrpSpPr/>
          <p:nvPr/>
        </p:nvGrpSpPr>
        <p:grpSpPr>
          <a:xfrm>
            <a:off x="7568863" y="1854538"/>
            <a:ext cx="874976" cy="719600"/>
            <a:chOff x="7608988" y="2093194"/>
            <a:chExt cx="817276" cy="672147"/>
          </a:xfrm>
        </p:grpSpPr>
        <p:cxnSp>
          <p:nvCxnSpPr>
            <p:cNvPr id="7684" name="Google Shape;7684;p74"/>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5" name="Google Shape;7685;p74"/>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6" name="Google Shape;7686;p74"/>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7" name="Google Shape;7687;p74"/>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8" name="Google Shape;7688;p74"/>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89" name="Google Shape;7689;p74"/>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90" name="Google Shape;7690;p74"/>
            <p:cNvGrpSpPr/>
            <p:nvPr/>
          </p:nvGrpSpPr>
          <p:grpSpPr>
            <a:xfrm>
              <a:off x="7721175" y="2093194"/>
              <a:ext cx="599587" cy="623846"/>
              <a:chOff x="7721175" y="2093194"/>
              <a:chExt cx="599587" cy="623846"/>
            </a:xfrm>
          </p:grpSpPr>
          <p:grpSp>
            <p:nvGrpSpPr>
              <p:cNvPr id="7691" name="Google Shape;7691;p74"/>
              <p:cNvGrpSpPr/>
              <p:nvPr/>
            </p:nvGrpSpPr>
            <p:grpSpPr>
              <a:xfrm>
                <a:off x="7721175" y="2093194"/>
                <a:ext cx="291605" cy="623846"/>
                <a:chOff x="9405575" y="2061418"/>
                <a:chExt cx="291605" cy="623846"/>
              </a:xfrm>
            </p:grpSpPr>
            <p:sp>
              <p:nvSpPr>
                <p:cNvPr id="7692" name="Google Shape;7692;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flipH="1">
                <a:off x="8029157" y="2093194"/>
                <a:ext cx="291605" cy="623846"/>
                <a:chOff x="9405575" y="2061418"/>
                <a:chExt cx="291605" cy="623846"/>
              </a:xfrm>
            </p:grpSpPr>
            <p:sp>
              <p:nvSpPr>
                <p:cNvPr id="7700" name="Google Shape;7700;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7" name="Google Shape;7707;p74"/>
          <p:cNvGrpSpPr/>
          <p:nvPr/>
        </p:nvGrpSpPr>
        <p:grpSpPr>
          <a:xfrm>
            <a:off x="4013299" y="970941"/>
            <a:ext cx="712557" cy="785901"/>
            <a:chOff x="4206459" y="1191441"/>
            <a:chExt cx="712557" cy="785901"/>
          </a:xfrm>
        </p:grpSpPr>
        <p:sp>
          <p:nvSpPr>
            <p:cNvPr id="7708" name="Google Shape;7708;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2" name="Google Shape;7712;p74"/>
            <p:cNvGrpSpPr/>
            <p:nvPr/>
          </p:nvGrpSpPr>
          <p:grpSpPr>
            <a:xfrm>
              <a:off x="4644280" y="1290523"/>
              <a:ext cx="143716" cy="29463"/>
              <a:chOff x="4644280" y="1290523"/>
              <a:chExt cx="143716" cy="29463"/>
            </a:xfrm>
          </p:grpSpPr>
          <p:sp>
            <p:nvSpPr>
              <p:cNvPr id="7713" name="Google Shape;7713;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4"/>
            <p:cNvGrpSpPr/>
            <p:nvPr/>
          </p:nvGrpSpPr>
          <p:grpSpPr>
            <a:xfrm>
              <a:off x="4356567" y="1191441"/>
              <a:ext cx="143690" cy="29488"/>
              <a:chOff x="4356567" y="1191441"/>
              <a:chExt cx="143690" cy="29488"/>
            </a:xfrm>
          </p:grpSpPr>
          <p:sp>
            <p:nvSpPr>
              <p:cNvPr id="7718" name="Google Shape;7718;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4339009" y="1863727"/>
              <a:ext cx="143703" cy="29476"/>
              <a:chOff x="4339009" y="1863727"/>
              <a:chExt cx="143703" cy="29476"/>
            </a:xfrm>
          </p:grpSpPr>
          <p:sp>
            <p:nvSpPr>
              <p:cNvPr id="7723" name="Google Shape;7723;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4"/>
            <p:cNvGrpSpPr/>
            <p:nvPr/>
          </p:nvGrpSpPr>
          <p:grpSpPr>
            <a:xfrm>
              <a:off x="4206459" y="1607315"/>
              <a:ext cx="29539" cy="142899"/>
              <a:chOff x="4206459" y="1607315"/>
              <a:chExt cx="29539" cy="142899"/>
            </a:xfrm>
          </p:grpSpPr>
          <p:sp>
            <p:nvSpPr>
              <p:cNvPr id="7728" name="Google Shape;7728;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6" name="Google Shape;7736;p74"/>
            <p:cNvGrpSpPr/>
            <p:nvPr/>
          </p:nvGrpSpPr>
          <p:grpSpPr>
            <a:xfrm>
              <a:off x="4889463" y="1423737"/>
              <a:ext cx="29552" cy="142899"/>
              <a:chOff x="4889463" y="1423737"/>
              <a:chExt cx="29552" cy="142899"/>
            </a:xfrm>
          </p:grpSpPr>
          <p:sp>
            <p:nvSpPr>
              <p:cNvPr id="7737" name="Google Shape;7737;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4"/>
            <p:cNvGrpSpPr/>
            <p:nvPr/>
          </p:nvGrpSpPr>
          <p:grpSpPr>
            <a:xfrm>
              <a:off x="4771663" y="1876896"/>
              <a:ext cx="108651" cy="100447"/>
              <a:chOff x="4771663" y="1876896"/>
              <a:chExt cx="108651" cy="100447"/>
            </a:xfrm>
          </p:grpSpPr>
          <p:sp>
            <p:nvSpPr>
              <p:cNvPr id="7742" name="Google Shape;7742;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6" name="Google Shape;7746;p74"/>
          <p:cNvGrpSpPr/>
          <p:nvPr/>
        </p:nvGrpSpPr>
        <p:grpSpPr>
          <a:xfrm>
            <a:off x="4008774" y="1854164"/>
            <a:ext cx="791287" cy="720350"/>
            <a:chOff x="267375" y="1071875"/>
            <a:chExt cx="470500" cy="428550"/>
          </a:xfrm>
        </p:grpSpPr>
        <p:sp>
          <p:nvSpPr>
            <p:cNvPr id="7747" name="Google Shape;7747;p74"/>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4"/>
          <p:cNvGrpSpPr/>
          <p:nvPr/>
        </p:nvGrpSpPr>
        <p:grpSpPr>
          <a:xfrm>
            <a:off x="709269" y="3498794"/>
            <a:ext cx="1408444" cy="673166"/>
            <a:chOff x="712664" y="3693287"/>
            <a:chExt cx="1460738" cy="698160"/>
          </a:xfrm>
        </p:grpSpPr>
        <p:grpSp>
          <p:nvGrpSpPr>
            <p:cNvPr id="7756" name="Google Shape;7756;p74"/>
            <p:cNvGrpSpPr/>
            <p:nvPr/>
          </p:nvGrpSpPr>
          <p:grpSpPr>
            <a:xfrm>
              <a:off x="1380079" y="4133090"/>
              <a:ext cx="234048" cy="258099"/>
              <a:chOff x="1380079" y="4133090"/>
              <a:chExt cx="234048" cy="258099"/>
            </a:xfrm>
          </p:grpSpPr>
          <p:sp>
            <p:nvSpPr>
              <p:cNvPr id="7757" name="Google Shape;7757;p74"/>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884610" y="3864082"/>
              <a:ext cx="1118566" cy="527275"/>
              <a:chOff x="890961" y="3865463"/>
              <a:chExt cx="1115221" cy="525698"/>
            </a:xfrm>
          </p:grpSpPr>
          <p:sp>
            <p:nvSpPr>
              <p:cNvPr id="7761" name="Google Shape;7761;p74"/>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712664" y="3693287"/>
              <a:ext cx="1460738" cy="698160"/>
              <a:chOff x="712664" y="3693025"/>
              <a:chExt cx="1460738" cy="698160"/>
            </a:xfrm>
          </p:grpSpPr>
          <p:sp>
            <p:nvSpPr>
              <p:cNvPr id="7765" name="Google Shape;7765;p74"/>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1" name="Google Shape;7771;p74"/>
          <p:cNvGrpSpPr/>
          <p:nvPr/>
        </p:nvGrpSpPr>
        <p:grpSpPr>
          <a:xfrm>
            <a:off x="3146985" y="970941"/>
            <a:ext cx="795485" cy="738831"/>
            <a:chOff x="3348603" y="1236445"/>
            <a:chExt cx="749256" cy="695894"/>
          </a:xfrm>
        </p:grpSpPr>
        <p:grpSp>
          <p:nvGrpSpPr>
            <p:cNvPr id="7772" name="Google Shape;7772;p74"/>
            <p:cNvGrpSpPr/>
            <p:nvPr/>
          </p:nvGrpSpPr>
          <p:grpSpPr>
            <a:xfrm>
              <a:off x="3583779" y="1236445"/>
              <a:ext cx="293795" cy="285811"/>
              <a:chOff x="3750225" y="1774000"/>
              <a:chExt cx="149575" cy="145525"/>
            </a:xfrm>
          </p:grpSpPr>
          <p:sp>
            <p:nvSpPr>
              <p:cNvPr id="7773" name="Google Shape;7773;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3775534" y="1462599"/>
              <a:ext cx="322325" cy="285958"/>
              <a:chOff x="3847850" y="1889150"/>
              <a:chExt cx="164100" cy="145600"/>
            </a:xfrm>
          </p:grpSpPr>
          <p:sp>
            <p:nvSpPr>
              <p:cNvPr id="7776" name="Google Shape;7776;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4"/>
            <p:cNvGrpSpPr/>
            <p:nvPr/>
          </p:nvGrpSpPr>
          <p:grpSpPr>
            <a:xfrm>
              <a:off x="3545329" y="1646528"/>
              <a:ext cx="293746" cy="285811"/>
              <a:chOff x="3730650" y="1982800"/>
              <a:chExt cx="149550" cy="145525"/>
            </a:xfrm>
          </p:grpSpPr>
          <p:sp>
            <p:nvSpPr>
              <p:cNvPr id="7779" name="Google Shape;7779;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3348603" y="1415046"/>
              <a:ext cx="294384" cy="284387"/>
              <a:chOff x="3630494" y="1864938"/>
              <a:chExt cx="149875" cy="144800"/>
            </a:xfrm>
          </p:grpSpPr>
          <p:sp>
            <p:nvSpPr>
              <p:cNvPr id="7782" name="Google Shape;7782;p74"/>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4" name="Google Shape;7784;p74"/>
          <p:cNvGrpSpPr/>
          <p:nvPr/>
        </p:nvGrpSpPr>
        <p:grpSpPr>
          <a:xfrm>
            <a:off x="2268512" y="3493837"/>
            <a:ext cx="1324924" cy="678083"/>
            <a:chOff x="2413923" y="3711366"/>
            <a:chExt cx="1374117" cy="703260"/>
          </a:xfrm>
        </p:grpSpPr>
        <p:grpSp>
          <p:nvGrpSpPr>
            <p:cNvPr id="7785" name="Google Shape;7785;p74"/>
            <p:cNvGrpSpPr/>
            <p:nvPr/>
          </p:nvGrpSpPr>
          <p:grpSpPr>
            <a:xfrm>
              <a:off x="2413923" y="3711366"/>
              <a:ext cx="1374117" cy="703260"/>
              <a:chOff x="2413923" y="3711366"/>
              <a:chExt cx="1374117" cy="703260"/>
            </a:xfrm>
          </p:grpSpPr>
          <p:sp>
            <p:nvSpPr>
              <p:cNvPr id="7786" name="Google Shape;7786;p7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7" name="Google Shape;7787;p74"/>
              <p:cNvGrpSpPr/>
              <p:nvPr/>
            </p:nvGrpSpPr>
            <p:grpSpPr>
              <a:xfrm>
                <a:off x="2600284" y="3808654"/>
                <a:ext cx="234506" cy="138009"/>
                <a:chOff x="2600284" y="3808654"/>
                <a:chExt cx="234506" cy="138009"/>
              </a:xfrm>
            </p:grpSpPr>
            <p:sp>
              <p:nvSpPr>
                <p:cNvPr id="7788" name="Google Shape;7788;p74"/>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9" name="Google Shape;7789;p74"/>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0" name="Google Shape;7790;p74"/>
              <p:cNvGrpSpPr/>
              <p:nvPr/>
            </p:nvGrpSpPr>
            <p:grpSpPr>
              <a:xfrm>
                <a:off x="3359659" y="3805664"/>
                <a:ext cx="232294" cy="141000"/>
                <a:chOff x="3359659" y="3805664"/>
                <a:chExt cx="232294" cy="141000"/>
              </a:xfrm>
            </p:grpSpPr>
            <p:sp>
              <p:nvSpPr>
                <p:cNvPr id="7791" name="Google Shape;7791;p74"/>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2" name="Google Shape;7792;p74"/>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3" name="Google Shape;7793;p74"/>
              <p:cNvGrpSpPr/>
              <p:nvPr/>
            </p:nvGrpSpPr>
            <p:grpSpPr>
              <a:xfrm>
                <a:off x="3067316" y="3711366"/>
                <a:ext cx="66900" cy="166809"/>
                <a:chOff x="3067316" y="3711366"/>
                <a:chExt cx="66900" cy="166809"/>
              </a:xfrm>
            </p:grpSpPr>
            <p:sp>
              <p:nvSpPr>
                <p:cNvPr id="7794" name="Google Shape;7794;p74"/>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5" name="Google Shape;7795;p74"/>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6" name="Google Shape;7796;p74"/>
              <p:cNvGrpSpPr/>
              <p:nvPr/>
            </p:nvGrpSpPr>
            <p:grpSpPr>
              <a:xfrm>
                <a:off x="2413923" y="4058666"/>
                <a:ext cx="224119" cy="66900"/>
                <a:chOff x="2413923" y="4058666"/>
                <a:chExt cx="224119" cy="66900"/>
              </a:xfrm>
            </p:grpSpPr>
            <p:sp>
              <p:nvSpPr>
                <p:cNvPr id="7797" name="Google Shape;7797;p74"/>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8" name="Google Shape;7798;p74"/>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9" name="Google Shape;7799;p74"/>
              <p:cNvGrpSpPr/>
              <p:nvPr/>
            </p:nvGrpSpPr>
            <p:grpSpPr>
              <a:xfrm>
                <a:off x="3564643" y="4058666"/>
                <a:ext cx="223397" cy="66900"/>
                <a:chOff x="3564643" y="4058666"/>
                <a:chExt cx="223397" cy="66900"/>
              </a:xfrm>
            </p:grpSpPr>
            <p:sp>
              <p:nvSpPr>
                <p:cNvPr id="7800" name="Google Shape;7800;p74"/>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1" name="Google Shape;7801;p74"/>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7802" name="Google Shape;7802;p74"/>
            <p:cNvGrpSpPr/>
            <p:nvPr/>
          </p:nvGrpSpPr>
          <p:grpSpPr>
            <a:xfrm>
              <a:off x="2633353" y="3965763"/>
              <a:ext cx="933975" cy="445687"/>
              <a:chOff x="2633353" y="3965763"/>
              <a:chExt cx="933975" cy="445687"/>
            </a:xfrm>
          </p:grpSpPr>
          <p:sp>
            <p:nvSpPr>
              <p:cNvPr id="7803" name="Google Shape;7803;p7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5" name="Google Shape;7805;p74"/>
          <p:cNvGrpSpPr/>
          <p:nvPr/>
        </p:nvGrpSpPr>
        <p:grpSpPr>
          <a:xfrm>
            <a:off x="6392784" y="1044384"/>
            <a:ext cx="1131087" cy="587383"/>
            <a:chOff x="238125" y="999450"/>
            <a:chExt cx="7140700" cy="3708225"/>
          </a:xfrm>
        </p:grpSpPr>
        <p:sp>
          <p:nvSpPr>
            <p:cNvPr id="7806" name="Google Shape;7806;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4"/>
          <p:cNvGrpSpPr/>
          <p:nvPr/>
        </p:nvGrpSpPr>
        <p:grpSpPr>
          <a:xfrm>
            <a:off x="3744234" y="3493879"/>
            <a:ext cx="1375854" cy="678131"/>
            <a:chOff x="3913765" y="3641905"/>
            <a:chExt cx="1522805" cy="750560"/>
          </a:xfrm>
        </p:grpSpPr>
        <p:grpSp>
          <p:nvGrpSpPr>
            <p:cNvPr id="7816" name="Google Shape;7816;p74"/>
            <p:cNvGrpSpPr/>
            <p:nvPr/>
          </p:nvGrpSpPr>
          <p:grpSpPr>
            <a:xfrm>
              <a:off x="3913765" y="3997002"/>
              <a:ext cx="1522805" cy="395463"/>
              <a:chOff x="3913765" y="3997002"/>
              <a:chExt cx="1522805" cy="395463"/>
            </a:xfrm>
          </p:grpSpPr>
          <p:grpSp>
            <p:nvGrpSpPr>
              <p:cNvPr id="7817" name="Google Shape;7817;p74"/>
              <p:cNvGrpSpPr/>
              <p:nvPr/>
            </p:nvGrpSpPr>
            <p:grpSpPr>
              <a:xfrm>
                <a:off x="3913765" y="4138659"/>
                <a:ext cx="507602" cy="253806"/>
                <a:chOff x="3913765" y="4138659"/>
                <a:chExt cx="507602" cy="253806"/>
              </a:xfrm>
            </p:grpSpPr>
            <p:sp>
              <p:nvSpPr>
                <p:cNvPr id="7818" name="Google Shape;7818;p74"/>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7820" name="Google Shape;7820;p74"/>
              <p:cNvGrpSpPr/>
              <p:nvPr/>
            </p:nvGrpSpPr>
            <p:grpSpPr>
              <a:xfrm>
                <a:off x="4421361" y="3997002"/>
                <a:ext cx="507618" cy="395463"/>
                <a:chOff x="4421361" y="3997002"/>
                <a:chExt cx="507618" cy="395463"/>
              </a:xfrm>
            </p:grpSpPr>
            <p:sp>
              <p:nvSpPr>
                <p:cNvPr id="7821" name="Google Shape;7821;p74"/>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4928973" y="4189418"/>
                <a:ext cx="507596" cy="203047"/>
                <a:chOff x="4928973" y="4189418"/>
                <a:chExt cx="507596" cy="203047"/>
              </a:xfrm>
            </p:grpSpPr>
            <p:sp>
              <p:nvSpPr>
                <p:cNvPr id="7824" name="Google Shape;7824;p74"/>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6" name="Google Shape;7826;p74"/>
            <p:cNvGrpSpPr/>
            <p:nvPr/>
          </p:nvGrpSpPr>
          <p:grpSpPr>
            <a:xfrm>
              <a:off x="4482186" y="3641905"/>
              <a:ext cx="397605" cy="349784"/>
              <a:chOff x="2906375" y="1159725"/>
              <a:chExt cx="1860575" cy="1636800"/>
            </a:xfrm>
          </p:grpSpPr>
          <p:sp>
            <p:nvSpPr>
              <p:cNvPr id="7827" name="Google Shape;7827;p74"/>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31" name="Google Shape;7831;p74"/>
          <p:cNvGrpSpPr/>
          <p:nvPr/>
        </p:nvGrpSpPr>
        <p:grpSpPr>
          <a:xfrm>
            <a:off x="6528943" y="1853805"/>
            <a:ext cx="940737" cy="721067"/>
            <a:chOff x="6599718" y="2068734"/>
            <a:chExt cx="940737" cy="721067"/>
          </a:xfrm>
        </p:grpSpPr>
        <p:sp>
          <p:nvSpPr>
            <p:cNvPr id="7832" name="Google Shape;7832;p74"/>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8" name="Google Shape;7838;p74"/>
            <p:cNvGrpSpPr/>
            <p:nvPr/>
          </p:nvGrpSpPr>
          <p:grpSpPr>
            <a:xfrm>
              <a:off x="6836957" y="2068734"/>
              <a:ext cx="461892" cy="721067"/>
              <a:chOff x="6836957" y="2068734"/>
              <a:chExt cx="461892" cy="721067"/>
            </a:xfrm>
          </p:grpSpPr>
          <p:sp>
            <p:nvSpPr>
              <p:cNvPr id="7839" name="Google Shape;7839;p74"/>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5" name="Google Shape;7845;p74"/>
              <p:cNvGrpSpPr/>
              <p:nvPr/>
            </p:nvGrpSpPr>
            <p:grpSpPr>
              <a:xfrm>
                <a:off x="6836957" y="2068734"/>
                <a:ext cx="461892" cy="721067"/>
                <a:chOff x="6836957" y="2068734"/>
                <a:chExt cx="461892" cy="721067"/>
              </a:xfrm>
            </p:grpSpPr>
            <p:sp>
              <p:nvSpPr>
                <p:cNvPr id="7846" name="Google Shape;7846;p74"/>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53" name="Google Shape;7853;p74"/>
          <p:cNvGrpSpPr/>
          <p:nvPr/>
        </p:nvGrpSpPr>
        <p:grpSpPr>
          <a:xfrm>
            <a:off x="2412262" y="1858152"/>
            <a:ext cx="712577" cy="712374"/>
            <a:chOff x="2559249" y="2069323"/>
            <a:chExt cx="685566" cy="685634"/>
          </a:xfrm>
        </p:grpSpPr>
        <p:sp>
          <p:nvSpPr>
            <p:cNvPr id="7854" name="Google Shape;7854;p74"/>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4"/>
          <p:cNvGrpSpPr/>
          <p:nvPr/>
        </p:nvGrpSpPr>
        <p:grpSpPr>
          <a:xfrm>
            <a:off x="7594699" y="970941"/>
            <a:ext cx="845645" cy="711911"/>
            <a:chOff x="951975" y="315800"/>
            <a:chExt cx="5860325" cy="4933550"/>
          </a:xfrm>
        </p:grpSpPr>
        <p:sp>
          <p:nvSpPr>
            <p:cNvPr id="7868" name="Google Shape;7868;p74"/>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3691828" y="2707050"/>
            <a:ext cx="1617932" cy="621724"/>
            <a:chOff x="3862800" y="3038525"/>
            <a:chExt cx="1329006" cy="510698"/>
          </a:xfrm>
        </p:grpSpPr>
        <p:sp>
          <p:nvSpPr>
            <p:cNvPr id="7877" name="Google Shape;7877;p74"/>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74"/>
            <p:cNvGrpSpPr/>
            <p:nvPr/>
          </p:nvGrpSpPr>
          <p:grpSpPr>
            <a:xfrm>
              <a:off x="3967075" y="3040337"/>
              <a:ext cx="1019927" cy="402126"/>
              <a:chOff x="3967075" y="3040337"/>
              <a:chExt cx="1019927" cy="402126"/>
            </a:xfrm>
          </p:grpSpPr>
          <p:sp>
            <p:nvSpPr>
              <p:cNvPr id="7880" name="Google Shape;7880;p74"/>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4"/>
            <p:cNvGrpSpPr/>
            <p:nvPr/>
          </p:nvGrpSpPr>
          <p:grpSpPr>
            <a:xfrm>
              <a:off x="4186700" y="3040337"/>
              <a:ext cx="390475" cy="183289"/>
              <a:chOff x="4186700" y="3040337"/>
              <a:chExt cx="390475" cy="183289"/>
            </a:xfrm>
          </p:grpSpPr>
          <p:sp>
            <p:nvSpPr>
              <p:cNvPr id="7883" name="Google Shape;7883;p74"/>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4073727" y="3040337"/>
              <a:ext cx="697794" cy="296263"/>
              <a:chOff x="4073727" y="3040337"/>
              <a:chExt cx="697794" cy="296263"/>
            </a:xfrm>
          </p:grpSpPr>
          <p:sp>
            <p:nvSpPr>
              <p:cNvPr id="7886" name="Google Shape;7886;p74"/>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3862800" y="3038525"/>
              <a:ext cx="1329006" cy="510698"/>
              <a:chOff x="3862800" y="3038525"/>
              <a:chExt cx="1329006" cy="510698"/>
            </a:xfrm>
          </p:grpSpPr>
          <p:sp>
            <p:nvSpPr>
              <p:cNvPr id="7889" name="Google Shape;7889;p74"/>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4"/>
          <p:cNvGrpSpPr/>
          <p:nvPr/>
        </p:nvGrpSpPr>
        <p:grpSpPr>
          <a:xfrm>
            <a:off x="700150" y="970941"/>
            <a:ext cx="883205" cy="775176"/>
            <a:chOff x="649648" y="271400"/>
            <a:chExt cx="6215377" cy="5455143"/>
          </a:xfrm>
        </p:grpSpPr>
        <p:sp>
          <p:nvSpPr>
            <p:cNvPr id="7892" name="Google Shape;7892;p74"/>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2308452" y="970941"/>
            <a:ext cx="767704" cy="815489"/>
            <a:chOff x="2499700" y="1135950"/>
            <a:chExt cx="732402" cy="777990"/>
          </a:xfrm>
        </p:grpSpPr>
        <p:grpSp>
          <p:nvGrpSpPr>
            <p:cNvPr id="7905" name="Google Shape;7905;p74"/>
            <p:cNvGrpSpPr/>
            <p:nvPr/>
          </p:nvGrpSpPr>
          <p:grpSpPr>
            <a:xfrm>
              <a:off x="2499700" y="1135950"/>
              <a:ext cx="732402" cy="694705"/>
              <a:chOff x="2499700" y="1135950"/>
              <a:chExt cx="732402" cy="694705"/>
            </a:xfrm>
          </p:grpSpPr>
          <p:sp>
            <p:nvSpPr>
              <p:cNvPr id="7906" name="Google Shape;7906;p74"/>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4"/>
            <p:cNvGrpSpPr/>
            <p:nvPr/>
          </p:nvGrpSpPr>
          <p:grpSpPr>
            <a:xfrm>
              <a:off x="2517909" y="1188726"/>
              <a:ext cx="702702" cy="725214"/>
              <a:chOff x="2517909" y="1188726"/>
              <a:chExt cx="702702" cy="725214"/>
            </a:xfrm>
          </p:grpSpPr>
          <p:sp>
            <p:nvSpPr>
              <p:cNvPr id="7934" name="Google Shape;7934;p74"/>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9" name="Google Shape;7939;p74"/>
          <p:cNvGrpSpPr/>
          <p:nvPr/>
        </p:nvGrpSpPr>
        <p:grpSpPr>
          <a:xfrm>
            <a:off x="1654184" y="970941"/>
            <a:ext cx="583439" cy="870229"/>
            <a:chOff x="1716825" y="1121550"/>
            <a:chExt cx="622800" cy="928938"/>
          </a:xfrm>
        </p:grpSpPr>
        <p:grpSp>
          <p:nvGrpSpPr>
            <p:cNvPr id="7940" name="Google Shape;7940;p74"/>
            <p:cNvGrpSpPr/>
            <p:nvPr/>
          </p:nvGrpSpPr>
          <p:grpSpPr>
            <a:xfrm>
              <a:off x="1716825" y="1121550"/>
              <a:ext cx="622800" cy="928938"/>
              <a:chOff x="1716825" y="1121550"/>
              <a:chExt cx="622800" cy="928938"/>
            </a:xfrm>
          </p:grpSpPr>
          <p:cxnSp>
            <p:nvCxnSpPr>
              <p:cNvPr id="7941" name="Google Shape;7941;p74"/>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7942" name="Google Shape;7942;p74"/>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68050" y="1172775"/>
              <a:ext cx="520200" cy="832000"/>
              <a:chOff x="1768050" y="1172775"/>
              <a:chExt cx="520200" cy="832000"/>
            </a:xfrm>
          </p:grpSpPr>
          <p:cxnSp>
            <p:nvCxnSpPr>
              <p:cNvPr id="7944" name="Google Shape;7944;p74"/>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7945" name="Google Shape;7945;p74"/>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4"/>
            <p:cNvGrpSpPr/>
            <p:nvPr/>
          </p:nvGrpSpPr>
          <p:grpSpPr>
            <a:xfrm>
              <a:off x="1820100" y="1225475"/>
              <a:ext cx="416400" cy="729575"/>
              <a:chOff x="1820100" y="1225475"/>
              <a:chExt cx="416400" cy="729575"/>
            </a:xfrm>
          </p:grpSpPr>
          <p:cxnSp>
            <p:nvCxnSpPr>
              <p:cNvPr id="7947" name="Google Shape;7947;p74"/>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7948" name="Google Shape;7948;p74"/>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4"/>
            <p:cNvGrpSpPr/>
            <p:nvPr/>
          </p:nvGrpSpPr>
          <p:grpSpPr>
            <a:xfrm>
              <a:off x="1874250" y="1278825"/>
              <a:ext cx="308100" cy="605275"/>
              <a:chOff x="1874250" y="1278825"/>
              <a:chExt cx="308100" cy="605275"/>
            </a:xfrm>
          </p:grpSpPr>
          <p:cxnSp>
            <p:nvCxnSpPr>
              <p:cNvPr id="7950" name="Google Shape;7950;p74"/>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7951" name="Google Shape;7951;p74"/>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74"/>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574007" y="1857263"/>
            <a:ext cx="739072" cy="714152"/>
            <a:chOff x="4334725" y="1355875"/>
            <a:chExt cx="3106650" cy="3001900"/>
          </a:xfrm>
        </p:grpSpPr>
        <p:grpSp>
          <p:nvGrpSpPr>
            <p:cNvPr id="7954" name="Google Shape;7954;p74"/>
            <p:cNvGrpSpPr/>
            <p:nvPr/>
          </p:nvGrpSpPr>
          <p:grpSpPr>
            <a:xfrm>
              <a:off x="4516050" y="1724875"/>
              <a:ext cx="2693725" cy="2632900"/>
              <a:chOff x="4516050" y="1724875"/>
              <a:chExt cx="2693725" cy="2632900"/>
            </a:xfrm>
          </p:grpSpPr>
          <p:sp>
            <p:nvSpPr>
              <p:cNvPr id="7955" name="Google Shape;7955;p74"/>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4"/>
            <p:cNvGrpSpPr/>
            <p:nvPr/>
          </p:nvGrpSpPr>
          <p:grpSpPr>
            <a:xfrm>
              <a:off x="4334725" y="1355875"/>
              <a:ext cx="3106650" cy="2709650"/>
              <a:chOff x="4334725" y="1355875"/>
              <a:chExt cx="3106650" cy="2709650"/>
            </a:xfrm>
          </p:grpSpPr>
          <p:sp>
            <p:nvSpPr>
              <p:cNvPr id="7959" name="Google Shape;7959;p74"/>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2" name="Google Shape;7962;p74"/>
          <p:cNvGrpSpPr/>
          <p:nvPr/>
        </p:nvGrpSpPr>
        <p:grpSpPr>
          <a:xfrm>
            <a:off x="7690956" y="3488034"/>
            <a:ext cx="312074" cy="684173"/>
            <a:chOff x="7645573" y="3754300"/>
            <a:chExt cx="293855" cy="644170"/>
          </a:xfrm>
        </p:grpSpPr>
        <p:sp>
          <p:nvSpPr>
            <p:cNvPr id="7963" name="Google Shape;7963;p74"/>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612944" y="970941"/>
            <a:ext cx="709011" cy="739359"/>
            <a:chOff x="5830645" y="1256617"/>
            <a:chExt cx="530340" cy="553040"/>
          </a:xfrm>
        </p:grpSpPr>
        <p:grpSp>
          <p:nvGrpSpPr>
            <p:cNvPr id="7966" name="Google Shape;7966;p74"/>
            <p:cNvGrpSpPr/>
            <p:nvPr/>
          </p:nvGrpSpPr>
          <p:grpSpPr>
            <a:xfrm>
              <a:off x="5830645" y="1256617"/>
              <a:ext cx="259743" cy="269909"/>
              <a:chOff x="5830645" y="1256617"/>
              <a:chExt cx="259743" cy="269909"/>
            </a:xfrm>
          </p:grpSpPr>
          <p:sp>
            <p:nvSpPr>
              <p:cNvPr id="7967" name="Google Shape;7967;p74"/>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4"/>
            <p:cNvGrpSpPr/>
            <p:nvPr/>
          </p:nvGrpSpPr>
          <p:grpSpPr>
            <a:xfrm>
              <a:off x="6101293" y="1256617"/>
              <a:ext cx="259692" cy="269909"/>
              <a:chOff x="6101293" y="1256617"/>
              <a:chExt cx="259692" cy="269909"/>
            </a:xfrm>
          </p:grpSpPr>
          <p:sp>
            <p:nvSpPr>
              <p:cNvPr id="7970" name="Google Shape;7970;p74"/>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830645" y="1539749"/>
              <a:ext cx="259692" cy="269909"/>
              <a:chOff x="5830645" y="1539749"/>
              <a:chExt cx="259692" cy="269909"/>
            </a:xfrm>
          </p:grpSpPr>
          <p:sp>
            <p:nvSpPr>
              <p:cNvPr id="7973" name="Google Shape;7973;p74"/>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4"/>
            <p:cNvGrpSpPr/>
            <p:nvPr/>
          </p:nvGrpSpPr>
          <p:grpSpPr>
            <a:xfrm>
              <a:off x="6101293" y="1539749"/>
              <a:ext cx="259692" cy="269909"/>
              <a:chOff x="6101293" y="1539749"/>
              <a:chExt cx="259692" cy="269909"/>
            </a:xfrm>
          </p:grpSpPr>
          <p:sp>
            <p:nvSpPr>
              <p:cNvPr id="7976" name="Google Shape;7976;p74"/>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8" name="Google Shape;7978;p74"/>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4"/>
          <p:cNvGrpSpPr/>
          <p:nvPr/>
        </p:nvGrpSpPr>
        <p:grpSpPr>
          <a:xfrm>
            <a:off x="714438" y="2707057"/>
            <a:ext cx="1452955" cy="621360"/>
            <a:chOff x="732422" y="2990152"/>
            <a:chExt cx="1337773" cy="572102"/>
          </a:xfrm>
        </p:grpSpPr>
        <p:sp>
          <p:nvSpPr>
            <p:cNvPr id="7980" name="Google Shape;7980;p74"/>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89"/>
        <p:cNvGrpSpPr/>
        <p:nvPr/>
      </p:nvGrpSpPr>
      <p:grpSpPr>
        <a:xfrm>
          <a:off x="0" y="0"/>
          <a:ext cx="0" cy="0"/>
          <a:chOff x="0" y="0"/>
          <a:chExt cx="0" cy="0"/>
        </a:xfrm>
      </p:grpSpPr>
      <p:grpSp>
        <p:nvGrpSpPr>
          <p:cNvPr id="7990" name="Google Shape;7990;p75"/>
          <p:cNvGrpSpPr/>
          <p:nvPr/>
        </p:nvGrpSpPr>
        <p:grpSpPr>
          <a:xfrm>
            <a:off x="708575" y="965865"/>
            <a:ext cx="1636117" cy="1526144"/>
            <a:chOff x="729238" y="1179665"/>
            <a:chExt cx="1636117" cy="1526144"/>
          </a:xfrm>
        </p:grpSpPr>
        <p:grpSp>
          <p:nvGrpSpPr>
            <p:cNvPr id="7991" name="Google Shape;7991;p75"/>
            <p:cNvGrpSpPr/>
            <p:nvPr/>
          </p:nvGrpSpPr>
          <p:grpSpPr>
            <a:xfrm>
              <a:off x="729238" y="1179665"/>
              <a:ext cx="80700" cy="1526144"/>
              <a:chOff x="729238" y="1179665"/>
              <a:chExt cx="80700" cy="1526144"/>
            </a:xfrm>
          </p:grpSpPr>
          <p:sp>
            <p:nvSpPr>
              <p:cNvPr id="7992" name="Google Shape;7992;p75"/>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903098" y="1179665"/>
              <a:ext cx="80700" cy="1526144"/>
              <a:chOff x="903098" y="1179665"/>
              <a:chExt cx="80700" cy="1526144"/>
            </a:xfrm>
          </p:grpSpPr>
          <p:sp>
            <p:nvSpPr>
              <p:cNvPr id="8003" name="Google Shape;8003;p75"/>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5"/>
            <p:cNvGrpSpPr/>
            <p:nvPr/>
          </p:nvGrpSpPr>
          <p:grpSpPr>
            <a:xfrm>
              <a:off x="1076958" y="1179665"/>
              <a:ext cx="80700" cy="1526144"/>
              <a:chOff x="1076958" y="1179665"/>
              <a:chExt cx="80700" cy="1526144"/>
            </a:xfrm>
          </p:grpSpPr>
          <p:sp>
            <p:nvSpPr>
              <p:cNvPr id="8014" name="Google Shape;8014;p75"/>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5"/>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5"/>
            <p:cNvGrpSpPr/>
            <p:nvPr/>
          </p:nvGrpSpPr>
          <p:grpSpPr>
            <a:xfrm>
              <a:off x="1247707" y="1179665"/>
              <a:ext cx="80700" cy="1526144"/>
              <a:chOff x="1247707" y="1179665"/>
              <a:chExt cx="80700" cy="1526144"/>
            </a:xfrm>
          </p:grpSpPr>
          <p:sp>
            <p:nvSpPr>
              <p:cNvPr id="8025" name="Google Shape;8025;p75"/>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5"/>
            <p:cNvGrpSpPr/>
            <p:nvPr/>
          </p:nvGrpSpPr>
          <p:grpSpPr>
            <a:xfrm>
              <a:off x="1421567" y="1179665"/>
              <a:ext cx="80700" cy="1526144"/>
              <a:chOff x="1421567" y="1179665"/>
              <a:chExt cx="80700" cy="1526144"/>
            </a:xfrm>
          </p:grpSpPr>
          <p:sp>
            <p:nvSpPr>
              <p:cNvPr id="8036" name="Google Shape;8036;p75"/>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5"/>
            <p:cNvGrpSpPr/>
            <p:nvPr/>
          </p:nvGrpSpPr>
          <p:grpSpPr>
            <a:xfrm>
              <a:off x="1592327" y="1179665"/>
              <a:ext cx="80700" cy="1526144"/>
              <a:chOff x="1592327" y="1179665"/>
              <a:chExt cx="80700" cy="1526144"/>
            </a:xfrm>
          </p:grpSpPr>
          <p:sp>
            <p:nvSpPr>
              <p:cNvPr id="8047" name="Google Shape;8047;p75"/>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75"/>
            <p:cNvGrpSpPr/>
            <p:nvPr/>
          </p:nvGrpSpPr>
          <p:grpSpPr>
            <a:xfrm>
              <a:off x="1766187" y="1179665"/>
              <a:ext cx="80700" cy="1526144"/>
              <a:chOff x="1766187" y="1179665"/>
              <a:chExt cx="80700" cy="1526144"/>
            </a:xfrm>
          </p:grpSpPr>
          <p:sp>
            <p:nvSpPr>
              <p:cNvPr id="8058" name="Google Shape;8058;p75"/>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1936935" y="1179665"/>
              <a:ext cx="80700" cy="1526144"/>
              <a:chOff x="1936935" y="1179665"/>
              <a:chExt cx="80700" cy="1526144"/>
            </a:xfrm>
          </p:grpSpPr>
          <p:sp>
            <p:nvSpPr>
              <p:cNvPr id="8069" name="Google Shape;8069;p75"/>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5"/>
            <p:cNvGrpSpPr/>
            <p:nvPr/>
          </p:nvGrpSpPr>
          <p:grpSpPr>
            <a:xfrm>
              <a:off x="2110795" y="1179665"/>
              <a:ext cx="80700" cy="1526144"/>
              <a:chOff x="2110795" y="1179665"/>
              <a:chExt cx="80700" cy="1526144"/>
            </a:xfrm>
          </p:grpSpPr>
          <p:sp>
            <p:nvSpPr>
              <p:cNvPr id="8080" name="Google Shape;8080;p75"/>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5"/>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5"/>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2284655" y="1179665"/>
              <a:ext cx="80700" cy="1526144"/>
              <a:chOff x="2284655" y="1179665"/>
              <a:chExt cx="80700" cy="1526144"/>
            </a:xfrm>
          </p:grpSpPr>
          <p:sp>
            <p:nvSpPr>
              <p:cNvPr id="8091" name="Google Shape;8091;p75"/>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1" name="Google Shape;8101;p75"/>
          <p:cNvGrpSpPr/>
          <p:nvPr/>
        </p:nvGrpSpPr>
        <p:grpSpPr>
          <a:xfrm>
            <a:off x="2603242" y="985003"/>
            <a:ext cx="1364248" cy="1102133"/>
            <a:chOff x="2623904" y="1198803"/>
            <a:chExt cx="1364248" cy="1102133"/>
          </a:xfrm>
        </p:grpSpPr>
        <p:grpSp>
          <p:nvGrpSpPr>
            <p:cNvPr id="8102" name="Google Shape;8102;p75"/>
            <p:cNvGrpSpPr/>
            <p:nvPr/>
          </p:nvGrpSpPr>
          <p:grpSpPr>
            <a:xfrm>
              <a:off x="2623907" y="1198803"/>
              <a:ext cx="1364245" cy="273000"/>
              <a:chOff x="2623907" y="1198803"/>
              <a:chExt cx="1364245" cy="273000"/>
            </a:xfrm>
          </p:grpSpPr>
          <p:sp>
            <p:nvSpPr>
              <p:cNvPr id="8103" name="Google Shape;8103;p75"/>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5"/>
            <p:cNvGrpSpPr/>
            <p:nvPr/>
          </p:nvGrpSpPr>
          <p:grpSpPr>
            <a:xfrm>
              <a:off x="2623904" y="1476964"/>
              <a:ext cx="1364245" cy="273000"/>
              <a:chOff x="2623904" y="1476964"/>
              <a:chExt cx="1364245" cy="273000"/>
            </a:xfrm>
          </p:grpSpPr>
          <p:sp>
            <p:nvSpPr>
              <p:cNvPr id="8109" name="Google Shape;8109;p75"/>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5"/>
            <p:cNvGrpSpPr/>
            <p:nvPr/>
          </p:nvGrpSpPr>
          <p:grpSpPr>
            <a:xfrm>
              <a:off x="2623907" y="1749775"/>
              <a:ext cx="1364245" cy="273000"/>
              <a:chOff x="2623907" y="1749775"/>
              <a:chExt cx="1364245" cy="273000"/>
            </a:xfrm>
          </p:grpSpPr>
          <p:sp>
            <p:nvSpPr>
              <p:cNvPr id="8115" name="Google Shape;8115;p75"/>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2623904" y="2027936"/>
              <a:ext cx="1364245" cy="273000"/>
              <a:chOff x="2623904" y="2027936"/>
              <a:chExt cx="1364245" cy="273000"/>
            </a:xfrm>
          </p:grpSpPr>
          <p:sp>
            <p:nvSpPr>
              <p:cNvPr id="8121" name="Google Shape;8121;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6" name="Google Shape;8126;p75"/>
          <p:cNvGrpSpPr/>
          <p:nvPr/>
        </p:nvGrpSpPr>
        <p:grpSpPr>
          <a:xfrm>
            <a:off x="2592703" y="2444186"/>
            <a:ext cx="1387541" cy="159124"/>
            <a:chOff x="3200660" y="2180272"/>
            <a:chExt cx="2563824" cy="378237"/>
          </a:xfrm>
        </p:grpSpPr>
        <p:sp>
          <p:nvSpPr>
            <p:cNvPr id="8127" name="Google Shape;8127;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5"/>
          <p:cNvGrpSpPr/>
          <p:nvPr/>
        </p:nvGrpSpPr>
        <p:grpSpPr>
          <a:xfrm>
            <a:off x="2589227" y="2722011"/>
            <a:ext cx="1390502" cy="159625"/>
            <a:chOff x="3530150" y="2790075"/>
            <a:chExt cx="1962600" cy="225300"/>
          </a:xfrm>
        </p:grpSpPr>
        <p:sp>
          <p:nvSpPr>
            <p:cNvPr id="8146" name="Google Shape;8146;p75"/>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5"/>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5"/>
          <p:cNvGrpSpPr/>
          <p:nvPr/>
        </p:nvGrpSpPr>
        <p:grpSpPr>
          <a:xfrm>
            <a:off x="2589880" y="3000337"/>
            <a:ext cx="1411629" cy="153761"/>
            <a:chOff x="3558802" y="4011427"/>
            <a:chExt cx="1866000" cy="111300"/>
          </a:xfrm>
        </p:grpSpPr>
        <p:sp>
          <p:nvSpPr>
            <p:cNvPr id="8149" name="Google Shape;8149;p7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5"/>
          <p:cNvGrpSpPr/>
          <p:nvPr/>
        </p:nvGrpSpPr>
        <p:grpSpPr>
          <a:xfrm>
            <a:off x="2589573" y="2205736"/>
            <a:ext cx="1383503" cy="119749"/>
            <a:chOff x="3465975" y="2270276"/>
            <a:chExt cx="1986364" cy="171929"/>
          </a:xfrm>
        </p:grpSpPr>
        <p:sp>
          <p:nvSpPr>
            <p:cNvPr id="8152" name="Google Shape;8152;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5"/>
          <p:cNvGrpSpPr/>
          <p:nvPr/>
        </p:nvGrpSpPr>
        <p:grpSpPr>
          <a:xfrm>
            <a:off x="2600580" y="3569387"/>
            <a:ext cx="1369531" cy="195460"/>
            <a:chOff x="723300" y="4253549"/>
            <a:chExt cx="2276482" cy="324900"/>
          </a:xfrm>
        </p:grpSpPr>
        <p:sp>
          <p:nvSpPr>
            <p:cNvPr id="8161" name="Google Shape;8161;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5"/>
          <p:cNvGrpSpPr/>
          <p:nvPr/>
        </p:nvGrpSpPr>
        <p:grpSpPr>
          <a:xfrm>
            <a:off x="2590141" y="3270567"/>
            <a:ext cx="1389066" cy="180119"/>
            <a:chOff x="705948" y="3788465"/>
            <a:chExt cx="2308953" cy="299400"/>
          </a:xfrm>
        </p:grpSpPr>
        <p:sp>
          <p:nvSpPr>
            <p:cNvPr id="8167" name="Google Shape;8167;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5"/>
          <p:cNvGrpSpPr/>
          <p:nvPr/>
        </p:nvGrpSpPr>
        <p:grpSpPr>
          <a:xfrm>
            <a:off x="2638078" y="3883547"/>
            <a:ext cx="1304609" cy="294074"/>
            <a:chOff x="2658741" y="4097347"/>
            <a:chExt cx="1304609" cy="294074"/>
          </a:xfrm>
        </p:grpSpPr>
        <p:grpSp>
          <p:nvGrpSpPr>
            <p:cNvPr id="8173" name="Google Shape;8173;p75"/>
            <p:cNvGrpSpPr/>
            <p:nvPr/>
          </p:nvGrpSpPr>
          <p:grpSpPr>
            <a:xfrm>
              <a:off x="2658741" y="4097347"/>
              <a:ext cx="118572" cy="294074"/>
              <a:chOff x="3343310" y="4475555"/>
              <a:chExt cx="127717" cy="316753"/>
            </a:xfrm>
          </p:grpSpPr>
          <p:sp>
            <p:nvSpPr>
              <p:cNvPr id="8174" name="Google Shape;8174;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5"/>
            <p:cNvGrpSpPr/>
            <p:nvPr/>
          </p:nvGrpSpPr>
          <p:grpSpPr>
            <a:xfrm>
              <a:off x="3815519" y="4098388"/>
              <a:ext cx="147831" cy="291991"/>
              <a:chOff x="3527539" y="4476677"/>
              <a:chExt cx="159232" cy="314510"/>
            </a:xfrm>
          </p:grpSpPr>
          <p:sp>
            <p:nvSpPr>
              <p:cNvPr id="8177" name="Google Shape;8177;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5"/>
            <p:cNvGrpSpPr/>
            <p:nvPr/>
          </p:nvGrpSpPr>
          <p:grpSpPr>
            <a:xfrm>
              <a:off x="3511696" y="4098388"/>
              <a:ext cx="147831" cy="291991"/>
              <a:chOff x="3527539" y="4476677"/>
              <a:chExt cx="159232" cy="314510"/>
            </a:xfrm>
          </p:grpSpPr>
          <p:sp>
            <p:nvSpPr>
              <p:cNvPr id="8180" name="Google Shape;8180;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5"/>
            <p:cNvGrpSpPr/>
            <p:nvPr/>
          </p:nvGrpSpPr>
          <p:grpSpPr>
            <a:xfrm>
              <a:off x="3207874" y="4098388"/>
              <a:ext cx="147831" cy="291991"/>
              <a:chOff x="3527539" y="4476677"/>
              <a:chExt cx="159232" cy="314510"/>
            </a:xfrm>
          </p:grpSpPr>
          <p:sp>
            <p:nvSpPr>
              <p:cNvPr id="8183" name="Google Shape;8183;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2933305" y="4097347"/>
              <a:ext cx="118572" cy="294074"/>
              <a:chOff x="3343310" y="4475555"/>
              <a:chExt cx="127717" cy="316753"/>
            </a:xfrm>
          </p:grpSpPr>
          <p:sp>
            <p:nvSpPr>
              <p:cNvPr id="8186" name="Google Shape;8186;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5"/>
          <p:cNvGrpSpPr/>
          <p:nvPr/>
        </p:nvGrpSpPr>
        <p:grpSpPr>
          <a:xfrm>
            <a:off x="4256908" y="1866669"/>
            <a:ext cx="1433821" cy="191501"/>
            <a:chOff x="4273350" y="2080469"/>
            <a:chExt cx="1433821" cy="191501"/>
          </a:xfrm>
        </p:grpSpPr>
        <p:grpSp>
          <p:nvGrpSpPr>
            <p:cNvPr id="8189" name="Google Shape;8189;p75"/>
            <p:cNvGrpSpPr/>
            <p:nvPr/>
          </p:nvGrpSpPr>
          <p:grpSpPr>
            <a:xfrm>
              <a:off x="4273350" y="2080469"/>
              <a:ext cx="1433821" cy="0"/>
              <a:chOff x="5224975" y="2962250"/>
              <a:chExt cx="1544400" cy="0"/>
            </a:xfrm>
          </p:grpSpPr>
          <p:cxnSp>
            <p:nvCxnSpPr>
              <p:cNvPr id="8190" name="Google Shape;8190;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191" name="Google Shape;8191;p75"/>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192" name="Google Shape;8192;p75"/>
            <p:cNvGrpSpPr/>
            <p:nvPr/>
          </p:nvGrpSpPr>
          <p:grpSpPr>
            <a:xfrm>
              <a:off x="4273350" y="2271969"/>
              <a:ext cx="1433821" cy="0"/>
              <a:chOff x="5224975" y="2962250"/>
              <a:chExt cx="1544400" cy="0"/>
            </a:xfrm>
          </p:grpSpPr>
          <p:cxnSp>
            <p:nvCxnSpPr>
              <p:cNvPr id="8193" name="Google Shape;8193;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194" name="Google Shape;8194;p75"/>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195" name="Google Shape;8195;p75"/>
          <p:cNvGrpSpPr/>
          <p:nvPr/>
        </p:nvGrpSpPr>
        <p:grpSpPr>
          <a:xfrm>
            <a:off x="4258463" y="969236"/>
            <a:ext cx="1430711" cy="743389"/>
            <a:chOff x="5159450" y="1919950"/>
            <a:chExt cx="1541050" cy="862500"/>
          </a:xfrm>
        </p:grpSpPr>
        <p:sp>
          <p:nvSpPr>
            <p:cNvPr id="8196" name="Google Shape;8196;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97" name="Google Shape;8197;p75"/>
            <p:cNvGrpSpPr/>
            <p:nvPr/>
          </p:nvGrpSpPr>
          <p:grpSpPr>
            <a:xfrm>
              <a:off x="5159450" y="1919950"/>
              <a:ext cx="1541050" cy="862500"/>
              <a:chOff x="5159450" y="1919950"/>
              <a:chExt cx="1541050" cy="862500"/>
            </a:xfrm>
          </p:grpSpPr>
          <p:cxnSp>
            <p:nvCxnSpPr>
              <p:cNvPr id="8198" name="Google Shape;8198;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99" name="Google Shape;8199;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200" name="Google Shape;8200;p75"/>
          <p:cNvGrpSpPr/>
          <p:nvPr/>
        </p:nvGrpSpPr>
        <p:grpSpPr>
          <a:xfrm>
            <a:off x="4248577" y="2192564"/>
            <a:ext cx="1450484" cy="1052087"/>
            <a:chOff x="5230575" y="1554475"/>
            <a:chExt cx="2137150" cy="1550150"/>
          </a:xfrm>
        </p:grpSpPr>
        <p:sp>
          <p:nvSpPr>
            <p:cNvPr id="8201" name="Google Shape;8201;p75"/>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5"/>
          <p:cNvGrpSpPr/>
          <p:nvPr/>
        </p:nvGrpSpPr>
        <p:grpSpPr>
          <a:xfrm rot="10800000">
            <a:off x="4265127" y="3284753"/>
            <a:ext cx="1417383" cy="887946"/>
            <a:chOff x="5645403" y="2920021"/>
            <a:chExt cx="2650800" cy="2180614"/>
          </a:xfrm>
        </p:grpSpPr>
        <p:sp>
          <p:nvSpPr>
            <p:cNvPr id="8215" name="Google Shape;8215;p75"/>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6" name="Google Shape;8216;p75"/>
            <p:cNvCxnSpPr>
              <a:stCxn id="8215"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217" name="Google Shape;8217;p75"/>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8" name="Google Shape;8218;p75"/>
            <p:cNvCxnSpPr>
              <a:endCxn id="8217"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8219" name="Google Shape;8219;p75"/>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0" name="Google Shape;8220;p75"/>
            <p:cNvCxnSpPr>
              <a:stCxn id="8219"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221" name="Google Shape;8221;p75"/>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2" name="Google Shape;8222;p75"/>
            <p:cNvCxnSpPr>
              <a:endCxn id="8221"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223" name="Google Shape;8223;p75"/>
          <p:cNvGrpSpPr/>
          <p:nvPr/>
        </p:nvGrpSpPr>
        <p:grpSpPr>
          <a:xfrm>
            <a:off x="7365487" y="2188108"/>
            <a:ext cx="1071743" cy="1021579"/>
            <a:chOff x="7189833" y="2022667"/>
            <a:chExt cx="1251159" cy="1192597"/>
          </a:xfrm>
        </p:grpSpPr>
        <p:sp>
          <p:nvSpPr>
            <p:cNvPr id="8224" name="Google Shape;8224;p75"/>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5"/>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5"/>
          <p:cNvGrpSpPr/>
          <p:nvPr/>
        </p:nvGrpSpPr>
        <p:grpSpPr>
          <a:xfrm>
            <a:off x="706758" y="2614515"/>
            <a:ext cx="1695374" cy="1560837"/>
            <a:chOff x="727421" y="2828315"/>
            <a:chExt cx="1695374" cy="1560837"/>
          </a:xfrm>
        </p:grpSpPr>
        <p:grpSp>
          <p:nvGrpSpPr>
            <p:cNvPr id="8229" name="Google Shape;8229;p75"/>
            <p:cNvGrpSpPr/>
            <p:nvPr/>
          </p:nvGrpSpPr>
          <p:grpSpPr>
            <a:xfrm>
              <a:off x="819108" y="2882501"/>
              <a:ext cx="103104" cy="1426186"/>
              <a:chOff x="4674013" y="3100904"/>
              <a:chExt cx="122758" cy="1698043"/>
            </a:xfrm>
          </p:grpSpPr>
          <p:sp>
            <p:nvSpPr>
              <p:cNvPr id="8230" name="Google Shape;8230;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5"/>
            <p:cNvGrpSpPr/>
            <p:nvPr/>
          </p:nvGrpSpPr>
          <p:grpSpPr>
            <a:xfrm>
              <a:off x="1062475" y="2882501"/>
              <a:ext cx="103104" cy="1426186"/>
              <a:chOff x="4940438" y="3100904"/>
              <a:chExt cx="122758" cy="1698043"/>
            </a:xfrm>
          </p:grpSpPr>
          <p:sp>
            <p:nvSpPr>
              <p:cNvPr id="8238" name="Google Shape;8238;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5"/>
            <p:cNvGrpSpPr/>
            <p:nvPr/>
          </p:nvGrpSpPr>
          <p:grpSpPr>
            <a:xfrm>
              <a:off x="1299324" y="2882501"/>
              <a:ext cx="103104" cy="1426186"/>
              <a:chOff x="5206863" y="3100904"/>
              <a:chExt cx="122758" cy="1698043"/>
            </a:xfrm>
          </p:grpSpPr>
          <p:sp>
            <p:nvSpPr>
              <p:cNvPr id="8246" name="Google Shape;8246;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5"/>
            <p:cNvGrpSpPr/>
            <p:nvPr/>
          </p:nvGrpSpPr>
          <p:grpSpPr>
            <a:xfrm>
              <a:off x="1786057" y="2882501"/>
              <a:ext cx="103104" cy="1426186"/>
              <a:chOff x="6006138" y="3143629"/>
              <a:chExt cx="122758" cy="1698043"/>
            </a:xfrm>
          </p:grpSpPr>
          <p:sp>
            <p:nvSpPr>
              <p:cNvPr id="8254" name="Google Shape;8254;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2029422" y="2882501"/>
              <a:ext cx="103104" cy="1426186"/>
              <a:chOff x="6805413" y="3100904"/>
              <a:chExt cx="122758" cy="1698043"/>
            </a:xfrm>
          </p:grpSpPr>
          <p:sp>
            <p:nvSpPr>
              <p:cNvPr id="8262" name="Google Shape;8262;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5"/>
            <p:cNvGrpSpPr/>
            <p:nvPr/>
          </p:nvGrpSpPr>
          <p:grpSpPr>
            <a:xfrm>
              <a:off x="727421" y="2828315"/>
              <a:ext cx="1695374" cy="1560837"/>
              <a:chOff x="734799" y="2782450"/>
              <a:chExt cx="1571100" cy="1577400"/>
            </a:xfrm>
          </p:grpSpPr>
          <p:cxnSp>
            <p:nvCxnSpPr>
              <p:cNvPr id="8270" name="Google Shape;8270;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271" name="Google Shape;8271;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272" name="Google Shape;8272;p75"/>
            <p:cNvGrpSpPr/>
            <p:nvPr/>
          </p:nvGrpSpPr>
          <p:grpSpPr>
            <a:xfrm>
              <a:off x="2272795" y="2882501"/>
              <a:ext cx="103104" cy="1426186"/>
              <a:chOff x="5206863" y="3100904"/>
              <a:chExt cx="122758" cy="1698043"/>
            </a:xfrm>
          </p:grpSpPr>
          <p:sp>
            <p:nvSpPr>
              <p:cNvPr id="8273" name="Google Shape;8273;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1542694" y="2882501"/>
              <a:ext cx="103104" cy="1426186"/>
              <a:chOff x="6006138" y="3143629"/>
              <a:chExt cx="122758" cy="1698043"/>
            </a:xfrm>
          </p:grpSpPr>
          <p:sp>
            <p:nvSpPr>
              <p:cNvPr id="8281" name="Google Shape;8281;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8" name="Google Shape;8288;p75"/>
          <p:cNvGrpSpPr/>
          <p:nvPr/>
        </p:nvGrpSpPr>
        <p:grpSpPr>
          <a:xfrm>
            <a:off x="5915338" y="2192087"/>
            <a:ext cx="1248543" cy="1025319"/>
            <a:chOff x="5183758" y="1210600"/>
            <a:chExt cx="3605380" cy="2960783"/>
          </a:xfrm>
        </p:grpSpPr>
        <p:sp>
          <p:nvSpPr>
            <p:cNvPr id="8289" name="Google Shape;8289;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3" name="Google Shape;8293;p75"/>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8294" name="Google Shape;8294;p75"/>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8295" name="Google Shape;8295;p75"/>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8296" name="Google Shape;8296;p75"/>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8297" name="Google Shape;8297;p75"/>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5"/>
          <p:cNvGrpSpPr/>
          <p:nvPr/>
        </p:nvGrpSpPr>
        <p:grpSpPr>
          <a:xfrm>
            <a:off x="5772399" y="3330404"/>
            <a:ext cx="2664831" cy="843440"/>
            <a:chOff x="5916567" y="1099697"/>
            <a:chExt cx="2556683" cy="809211"/>
          </a:xfrm>
        </p:grpSpPr>
        <p:sp>
          <p:nvSpPr>
            <p:cNvPr id="8299" name="Google Shape;8299;p75"/>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5"/>
          <p:cNvGrpSpPr/>
          <p:nvPr/>
        </p:nvGrpSpPr>
        <p:grpSpPr>
          <a:xfrm>
            <a:off x="5879940" y="979263"/>
            <a:ext cx="1299851" cy="1023338"/>
            <a:chOff x="5900602" y="1193063"/>
            <a:chExt cx="1299851" cy="1023338"/>
          </a:xfrm>
        </p:grpSpPr>
        <p:grpSp>
          <p:nvGrpSpPr>
            <p:cNvPr id="8308" name="Google Shape;8308;p75"/>
            <p:cNvGrpSpPr/>
            <p:nvPr/>
          </p:nvGrpSpPr>
          <p:grpSpPr>
            <a:xfrm>
              <a:off x="6743564" y="1193063"/>
              <a:ext cx="456889" cy="700379"/>
              <a:chOff x="6743564" y="1193063"/>
              <a:chExt cx="456889" cy="700379"/>
            </a:xfrm>
          </p:grpSpPr>
          <p:grpSp>
            <p:nvGrpSpPr>
              <p:cNvPr id="8309" name="Google Shape;8309;p75"/>
              <p:cNvGrpSpPr/>
              <p:nvPr/>
            </p:nvGrpSpPr>
            <p:grpSpPr>
              <a:xfrm>
                <a:off x="6743564" y="1690731"/>
                <a:ext cx="214402" cy="202710"/>
                <a:chOff x="6743564" y="1690731"/>
                <a:chExt cx="214402" cy="202710"/>
              </a:xfrm>
            </p:grpSpPr>
            <p:sp>
              <p:nvSpPr>
                <p:cNvPr id="8310" name="Google Shape;8310;p75"/>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5"/>
              <p:cNvGrpSpPr/>
              <p:nvPr/>
            </p:nvGrpSpPr>
            <p:grpSpPr>
              <a:xfrm>
                <a:off x="6915505" y="1193063"/>
                <a:ext cx="284947" cy="589637"/>
                <a:chOff x="6915505" y="1193063"/>
                <a:chExt cx="284947" cy="589637"/>
              </a:xfrm>
            </p:grpSpPr>
            <p:sp>
              <p:nvSpPr>
                <p:cNvPr id="8313" name="Google Shape;8313;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4" name="Google Shape;8314;p75"/>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8315" name="Google Shape;8315;p75"/>
            <p:cNvGrpSpPr/>
            <p:nvPr/>
          </p:nvGrpSpPr>
          <p:grpSpPr>
            <a:xfrm>
              <a:off x="6520337" y="1193063"/>
              <a:ext cx="341815" cy="801589"/>
              <a:chOff x="6520337" y="1193063"/>
              <a:chExt cx="341815" cy="801589"/>
            </a:xfrm>
          </p:grpSpPr>
          <p:grpSp>
            <p:nvGrpSpPr>
              <p:cNvPr id="8316" name="Google Shape;8316;p75"/>
              <p:cNvGrpSpPr/>
              <p:nvPr/>
            </p:nvGrpSpPr>
            <p:grpSpPr>
              <a:xfrm>
                <a:off x="6520337" y="1589527"/>
                <a:ext cx="213950" cy="405125"/>
                <a:chOff x="6520337" y="1589527"/>
                <a:chExt cx="213950" cy="405125"/>
              </a:xfrm>
            </p:grpSpPr>
            <p:sp>
              <p:nvSpPr>
                <p:cNvPr id="8317" name="Google Shape;8317;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6577204" y="1193063"/>
                <a:ext cx="284947" cy="453562"/>
                <a:chOff x="6577204" y="1193063"/>
                <a:chExt cx="284947" cy="453562"/>
              </a:xfrm>
            </p:grpSpPr>
            <p:sp>
              <p:nvSpPr>
                <p:cNvPr id="8320" name="Google Shape;8320;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1" name="Google Shape;8321;p75"/>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8322" name="Google Shape;8322;p75"/>
            <p:cNvGrpSpPr/>
            <p:nvPr/>
          </p:nvGrpSpPr>
          <p:grpSpPr>
            <a:xfrm>
              <a:off x="6238903" y="1193063"/>
              <a:ext cx="300475" cy="901782"/>
              <a:chOff x="6238903" y="1193063"/>
              <a:chExt cx="300475" cy="901782"/>
            </a:xfrm>
          </p:grpSpPr>
          <p:grpSp>
            <p:nvGrpSpPr>
              <p:cNvPr id="8323" name="Google Shape;8323;p75"/>
              <p:cNvGrpSpPr/>
              <p:nvPr/>
            </p:nvGrpSpPr>
            <p:grpSpPr>
              <a:xfrm>
                <a:off x="6290865" y="1489315"/>
                <a:ext cx="248514" cy="605530"/>
                <a:chOff x="6290865" y="1489315"/>
                <a:chExt cx="248514" cy="605530"/>
              </a:xfrm>
            </p:grpSpPr>
            <p:sp>
              <p:nvSpPr>
                <p:cNvPr id="8324" name="Google Shape;8324;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5"/>
              <p:cNvGrpSpPr/>
              <p:nvPr/>
            </p:nvGrpSpPr>
            <p:grpSpPr>
              <a:xfrm>
                <a:off x="6238903" y="1193063"/>
                <a:ext cx="284947" cy="327512"/>
                <a:chOff x="6238903" y="1193063"/>
                <a:chExt cx="284947" cy="327512"/>
              </a:xfrm>
            </p:grpSpPr>
            <p:sp>
              <p:nvSpPr>
                <p:cNvPr id="8327" name="Google Shape;8327;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8" name="Google Shape;8328;p75"/>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8329" name="Google Shape;8329;p75"/>
            <p:cNvGrpSpPr/>
            <p:nvPr/>
          </p:nvGrpSpPr>
          <p:grpSpPr>
            <a:xfrm>
              <a:off x="5900602" y="1193063"/>
              <a:ext cx="444345" cy="1023338"/>
              <a:chOff x="5900602" y="1193063"/>
              <a:chExt cx="444345" cy="1023338"/>
            </a:xfrm>
          </p:grpSpPr>
          <p:grpSp>
            <p:nvGrpSpPr>
              <p:cNvPr id="8330" name="Google Shape;8330;p75"/>
              <p:cNvGrpSpPr/>
              <p:nvPr/>
            </p:nvGrpSpPr>
            <p:grpSpPr>
              <a:xfrm>
                <a:off x="6046501" y="1367785"/>
                <a:ext cx="298446" cy="848616"/>
                <a:chOff x="6046501" y="1367785"/>
                <a:chExt cx="298446" cy="848616"/>
              </a:xfrm>
            </p:grpSpPr>
            <p:sp>
              <p:nvSpPr>
                <p:cNvPr id="8331" name="Google Shape;8331;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5900602" y="1193063"/>
                <a:ext cx="284947" cy="182312"/>
                <a:chOff x="5900602" y="1193063"/>
                <a:chExt cx="284947" cy="182312"/>
              </a:xfrm>
            </p:grpSpPr>
            <p:sp>
              <p:nvSpPr>
                <p:cNvPr id="8334" name="Google Shape;8334;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8336" name="Google Shape;8336;p75"/>
          <p:cNvGrpSpPr/>
          <p:nvPr/>
        </p:nvGrpSpPr>
        <p:grpSpPr>
          <a:xfrm>
            <a:off x="7217822" y="979408"/>
            <a:ext cx="1219413" cy="1051365"/>
            <a:chOff x="7287122" y="1165658"/>
            <a:chExt cx="1219413" cy="1051365"/>
          </a:xfrm>
        </p:grpSpPr>
        <p:grpSp>
          <p:nvGrpSpPr>
            <p:cNvPr id="8337" name="Google Shape;8337;p75"/>
            <p:cNvGrpSpPr/>
            <p:nvPr/>
          </p:nvGrpSpPr>
          <p:grpSpPr>
            <a:xfrm>
              <a:off x="7287122" y="1969723"/>
              <a:ext cx="1219413" cy="247300"/>
              <a:chOff x="7287122" y="1969723"/>
              <a:chExt cx="1219413" cy="247300"/>
            </a:xfrm>
          </p:grpSpPr>
          <p:sp>
            <p:nvSpPr>
              <p:cNvPr id="8338" name="Google Shape;8338;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75"/>
              <p:cNvGrpSpPr/>
              <p:nvPr/>
            </p:nvGrpSpPr>
            <p:grpSpPr>
              <a:xfrm>
                <a:off x="7287122" y="2063892"/>
                <a:ext cx="1151753" cy="73428"/>
                <a:chOff x="7287122" y="2063892"/>
                <a:chExt cx="1151753" cy="73428"/>
              </a:xfrm>
            </p:grpSpPr>
            <p:sp>
              <p:nvSpPr>
                <p:cNvPr id="8340" name="Google Shape;8340;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1" name="Google Shape;8341;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342" name="Google Shape;8342;p75"/>
            <p:cNvGrpSpPr/>
            <p:nvPr/>
          </p:nvGrpSpPr>
          <p:grpSpPr>
            <a:xfrm>
              <a:off x="7287122" y="1712201"/>
              <a:ext cx="1219403" cy="246767"/>
              <a:chOff x="7287122" y="1712201"/>
              <a:chExt cx="1219403" cy="246767"/>
            </a:xfrm>
          </p:grpSpPr>
          <p:sp>
            <p:nvSpPr>
              <p:cNvPr id="8343" name="Google Shape;8343;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4" name="Google Shape;8344;p75"/>
              <p:cNvGrpSpPr/>
              <p:nvPr/>
            </p:nvGrpSpPr>
            <p:grpSpPr>
              <a:xfrm>
                <a:off x="7287122" y="1842861"/>
                <a:ext cx="1005303" cy="73419"/>
                <a:chOff x="7287122" y="1842861"/>
                <a:chExt cx="1005303" cy="73419"/>
              </a:xfrm>
            </p:grpSpPr>
            <p:sp>
              <p:nvSpPr>
                <p:cNvPr id="8345" name="Google Shape;8345;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6" name="Google Shape;8346;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347" name="Google Shape;8347;p75"/>
            <p:cNvGrpSpPr/>
            <p:nvPr/>
          </p:nvGrpSpPr>
          <p:grpSpPr>
            <a:xfrm>
              <a:off x="7287122" y="1447520"/>
              <a:ext cx="1219403" cy="286667"/>
              <a:chOff x="7287122" y="1447520"/>
              <a:chExt cx="1219403" cy="286667"/>
            </a:xfrm>
          </p:grpSpPr>
          <p:sp>
            <p:nvSpPr>
              <p:cNvPr id="8348" name="Google Shape;8348;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9" name="Google Shape;8349;p75"/>
              <p:cNvGrpSpPr/>
              <p:nvPr/>
            </p:nvGrpSpPr>
            <p:grpSpPr>
              <a:xfrm>
                <a:off x="7287122" y="1581977"/>
                <a:ext cx="852803" cy="73428"/>
                <a:chOff x="7287122" y="1581977"/>
                <a:chExt cx="852803" cy="73428"/>
              </a:xfrm>
            </p:grpSpPr>
            <p:sp>
              <p:nvSpPr>
                <p:cNvPr id="8350" name="Google Shape;8350;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1" name="Google Shape;8351;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352" name="Google Shape;8352;p75"/>
            <p:cNvGrpSpPr/>
            <p:nvPr/>
          </p:nvGrpSpPr>
          <p:grpSpPr>
            <a:xfrm>
              <a:off x="7287122" y="1165658"/>
              <a:ext cx="1219403" cy="344253"/>
              <a:chOff x="7287122" y="1165658"/>
              <a:chExt cx="1219403" cy="344253"/>
            </a:xfrm>
          </p:grpSpPr>
          <p:sp>
            <p:nvSpPr>
              <p:cNvPr id="8353" name="Google Shape;8353;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4" name="Google Shape;8354;p75"/>
              <p:cNvGrpSpPr/>
              <p:nvPr/>
            </p:nvGrpSpPr>
            <p:grpSpPr>
              <a:xfrm>
                <a:off x="7287122" y="1341025"/>
                <a:ext cx="695703" cy="73419"/>
                <a:chOff x="7287122" y="1341025"/>
                <a:chExt cx="695703" cy="73419"/>
              </a:xfrm>
            </p:grpSpPr>
            <p:sp>
              <p:nvSpPr>
                <p:cNvPr id="8355" name="Google Shape;8355;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60"/>
        <p:cNvGrpSpPr/>
        <p:nvPr/>
      </p:nvGrpSpPr>
      <p:grpSpPr>
        <a:xfrm>
          <a:off x="0" y="0"/>
          <a:ext cx="0" cy="0"/>
          <a:chOff x="0" y="0"/>
          <a:chExt cx="0" cy="0"/>
        </a:xfrm>
      </p:grpSpPr>
      <p:pic>
        <p:nvPicPr>
          <p:cNvPr id="8361" name="Google Shape;836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4600675" y="1312300"/>
            <a:ext cx="3830100" cy="65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What’s the Solution?</a:t>
            </a:r>
            <a:endParaRPr dirty="0"/>
          </a:p>
        </p:txBody>
      </p:sp>
      <p:sp>
        <p:nvSpPr>
          <p:cNvPr id="257" name="Google Shape;257;p37"/>
          <p:cNvSpPr txBox="1">
            <a:spLocks noGrp="1"/>
          </p:cNvSpPr>
          <p:nvPr>
            <p:ph type="subTitle" idx="1"/>
          </p:nvPr>
        </p:nvSpPr>
        <p:spPr>
          <a:xfrm>
            <a:off x="4600675" y="2169500"/>
            <a:ext cx="3830100" cy="2808900"/>
          </a:xfrm>
          <a:prstGeom prst="rect">
            <a:avLst/>
          </a:prstGeom>
        </p:spPr>
        <p:txBody>
          <a:bodyPr spcFirstLastPara="1" wrap="square" lIns="91425" tIns="91425" rIns="91425" bIns="91425" anchor="t" anchorCtr="0">
            <a:noAutofit/>
          </a:bodyPr>
          <a:lstStyle/>
          <a:p>
            <a:pPr marL="0" lvl="0" indent="0">
              <a:spcAft>
                <a:spcPts val="1600"/>
              </a:spcAft>
            </a:pPr>
            <a:r>
              <a:rPr lang="en" sz="3000" dirty="0"/>
              <a:t>Build a generalized model that can classify an image as either real or fake/AI generated </a:t>
            </a:r>
          </a:p>
        </p:txBody>
      </p:sp>
      <p:cxnSp>
        <p:nvCxnSpPr>
          <p:cNvPr id="258" name="Google Shape;258;p37"/>
          <p:cNvCxnSpPr/>
          <p:nvPr/>
        </p:nvCxnSpPr>
        <p:spPr>
          <a:xfrm rot="10800000" flipH="1">
            <a:off x="4686175" y="2020900"/>
            <a:ext cx="3744600" cy="24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dk2">
                <a:alpha val="50000"/>
              </a:schemeClr>
            </a:outerShdw>
          </a:effectLst>
        </p:spPr>
      </p:cxnSp>
      <p:pic>
        <p:nvPicPr>
          <p:cNvPr id="259" name="Google Shape;259;p37"/>
          <p:cNvPicPr preferRelativeResize="0"/>
          <p:nvPr/>
        </p:nvPicPr>
        <p:blipFill rotWithShape="1">
          <a:blip r:embed="rId3">
            <a:alphaModFix/>
          </a:blip>
          <a:srcRect l="3715" t="357" r="49430" b="367"/>
          <a:stretch/>
        </p:blipFill>
        <p:spPr>
          <a:xfrm>
            <a:off x="-20775" y="0"/>
            <a:ext cx="4315576" cy="5143501"/>
          </a:xfrm>
          <a:prstGeom prst="rect">
            <a:avLst/>
          </a:prstGeom>
          <a:noFill/>
          <a:ln>
            <a:noFill/>
          </a:ln>
        </p:spPr>
      </p:pic>
      <p:pic>
        <p:nvPicPr>
          <p:cNvPr id="5" name="Picture 4">
            <a:extLst>
              <a:ext uri="{FF2B5EF4-FFF2-40B4-BE49-F238E27FC236}">
                <a16:creationId xmlns:a16="http://schemas.microsoft.com/office/drawing/2014/main" id="{34766117-DE3A-7CDA-45E5-69AB78EF6314}"/>
              </a:ext>
            </a:extLst>
          </p:cNvPr>
          <p:cNvPicPr>
            <a:picLocks noChangeAspect="1"/>
          </p:cNvPicPr>
          <p:nvPr/>
        </p:nvPicPr>
        <p:blipFill>
          <a:blip r:embed="rId4"/>
          <a:stretch>
            <a:fillRect/>
          </a:stretch>
        </p:blipFill>
        <p:spPr>
          <a:xfrm>
            <a:off x="277675" y="114175"/>
            <a:ext cx="1982667" cy="2974000"/>
          </a:xfrm>
          <a:prstGeom prst="rect">
            <a:avLst/>
          </a:prstGeom>
        </p:spPr>
      </p:pic>
      <p:pic>
        <p:nvPicPr>
          <p:cNvPr id="3" name="Picture 2">
            <a:extLst>
              <a:ext uri="{FF2B5EF4-FFF2-40B4-BE49-F238E27FC236}">
                <a16:creationId xmlns:a16="http://schemas.microsoft.com/office/drawing/2014/main" id="{9D7A1BBE-64BF-E5D2-AFC4-F84B9D2761F7}"/>
              </a:ext>
            </a:extLst>
          </p:cNvPr>
          <p:cNvPicPr>
            <a:picLocks noChangeAspect="1"/>
          </p:cNvPicPr>
          <p:nvPr/>
        </p:nvPicPr>
        <p:blipFill>
          <a:blip r:embed="rId5"/>
          <a:stretch>
            <a:fillRect/>
          </a:stretch>
        </p:blipFill>
        <p:spPr>
          <a:xfrm>
            <a:off x="1519726" y="2571750"/>
            <a:ext cx="2457575" cy="245757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20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 A Neural Network</a:t>
            </a:r>
            <a:endParaRPr dirty="0"/>
          </a:p>
        </p:txBody>
      </p:sp>
      <p:cxnSp>
        <p:nvCxnSpPr>
          <p:cNvPr id="282" name="Google Shape;282;p40"/>
          <p:cNvCxnSpPr/>
          <p:nvPr/>
        </p:nvCxnSpPr>
        <p:spPr>
          <a:xfrm>
            <a:off x="4713306" y="4030426"/>
            <a:ext cx="373200" cy="0"/>
          </a:xfrm>
          <a:prstGeom prst="straightConnector1">
            <a:avLst/>
          </a:prstGeom>
          <a:noFill/>
          <a:ln w="19050" cap="flat" cmpd="sng">
            <a:solidFill>
              <a:schemeClr val="lt2"/>
            </a:solidFill>
            <a:prstDash val="solid"/>
            <a:round/>
            <a:headEnd type="oval" w="med" len="med"/>
            <a:tailEnd type="oval" w="med" len="med"/>
          </a:ln>
        </p:spPr>
      </p:cxnSp>
      <p:cxnSp>
        <p:nvCxnSpPr>
          <p:cNvPr id="283" name="Google Shape;283;p40"/>
          <p:cNvCxnSpPr/>
          <p:nvPr/>
        </p:nvCxnSpPr>
        <p:spPr>
          <a:xfrm>
            <a:off x="6467743" y="4030426"/>
            <a:ext cx="373200" cy="0"/>
          </a:xfrm>
          <a:prstGeom prst="straightConnector1">
            <a:avLst/>
          </a:prstGeom>
          <a:noFill/>
          <a:ln w="19050" cap="flat" cmpd="sng">
            <a:solidFill>
              <a:schemeClr val="lt2"/>
            </a:solidFill>
            <a:prstDash val="solid"/>
            <a:round/>
            <a:headEnd type="oval" w="med" len="med"/>
            <a:tailEnd type="oval" w="med" len="med"/>
          </a:ln>
        </p:spPr>
      </p:cxnSp>
      <p:sp>
        <p:nvSpPr>
          <p:cNvPr id="284" name="Google Shape;284;p40"/>
          <p:cNvSpPr txBox="1"/>
          <p:nvPr/>
        </p:nvSpPr>
        <p:spPr>
          <a:xfrm>
            <a:off x="731624" y="1765400"/>
            <a:ext cx="2125871" cy="640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INSPIRED BY THE HUMAN BRAIN</a:t>
            </a:r>
            <a:endParaRPr sz="1700" dirty="0">
              <a:solidFill>
                <a:schemeClr val="lt1"/>
              </a:solidFill>
              <a:latin typeface="Play"/>
              <a:ea typeface="Play"/>
              <a:cs typeface="Play"/>
              <a:sym typeface="Play"/>
            </a:endParaRPr>
          </a:p>
        </p:txBody>
      </p:sp>
      <p:sp>
        <p:nvSpPr>
          <p:cNvPr id="285" name="Google Shape;285;p40"/>
          <p:cNvSpPr txBox="1"/>
          <p:nvPr/>
        </p:nvSpPr>
        <p:spPr>
          <a:xfrm>
            <a:off x="731600" y="2333850"/>
            <a:ext cx="2244900" cy="15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lt2"/>
                </a:solidFill>
                <a:latin typeface="Source Sans Pro"/>
                <a:ea typeface="Source Sans Pro"/>
                <a:cs typeface="Source Sans Pro"/>
                <a:sym typeface="Source Sans Pro"/>
              </a:rPr>
              <a:t>It consists of interconnected layers of nodes (neurons) that process data by adjusting connection strengths (weights) through training</a:t>
            </a:r>
            <a:endParaRPr dirty="0">
              <a:solidFill>
                <a:schemeClr val="lt2"/>
              </a:solidFill>
              <a:latin typeface="Source Sans Pro"/>
              <a:ea typeface="Source Sans Pro"/>
              <a:cs typeface="Source Sans Pro"/>
              <a:sym typeface="Source Sans Pro"/>
            </a:endParaRPr>
          </a:p>
        </p:txBody>
      </p:sp>
      <p:grpSp>
        <p:nvGrpSpPr>
          <p:cNvPr id="286" name="Google Shape;286;p40"/>
          <p:cNvGrpSpPr/>
          <p:nvPr/>
        </p:nvGrpSpPr>
        <p:grpSpPr>
          <a:xfrm>
            <a:off x="3425860" y="3440222"/>
            <a:ext cx="1188970" cy="182682"/>
            <a:chOff x="621575" y="2498644"/>
            <a:chExt cx="1272306" cy="195486"/>
          </a:xfrm>
        </p:grpSpPr>
        <p:sp>
          <p:nvSpPr>
            <p:cNvPr id="287" name="Google Shape;287;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40"/>
          <p:cNvSpPr txBox="1"/>
          <p:nvPr/>
        </p:nvSpPr>
        <p:spPr>
          <a:xfrm>
            <a:off x="3092459" y="2421800"/>
            <a:ext cx="1917690"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DEEP LEARNING</a:t>
            </a:r>
            <a:endParaRPr sz="1700" dirty="0">
              <a:solidFill>
                <a:schemeClr val="lt1"/>
              </a:solidFill>
              <a:latin typeface="Play"/>
              <a:ea typeface="Play"/>
              <a:cs typeface="Play"/>
              <a:sym typeface="Play"/>
            </a:endParaRPr>
          </a:p>
        </p:txBody>
      </p:sp>
      <p:sp>
        <p:nvSpPr>
          <p:cNvPr id="290" name="Google Shape;290;p40"/>
          <p:cNvSpPr txBox="1"/>
          <p:nvPr/>
        </p:nvSpPr>
        <p:spPr>
          <a:xfrm>
            <a:off x="3308778" y="2726227"/>
            <a:ext cx="1423200"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Source Sans Pro"/>
                <a:ea typeface="Source Sans Pro"/>
                <a:cs typeface="Source Sans Pro"/>
                <a:sym typeface="Source Sans Pro"/>
              </a:rPr>
              <a:t>Many hidden layers</a:t>
            </a:r>
            <a:endParaRPr dirty="0">
              <a:solidFill>
                <a:schemeClr val="lt2"/>
              </a:solidFill>
              <a:latin typeface="Source Sans Pro"/>
              <a:ea typeface="Source Sans Pro"/>
              <a:cs typeface="Source Sans Pro"/>
              <a:sym typeface="Source Sans Pro"/>
            </a:endParaRPr>
          </a:p>
        </p:txBody>
      </p:sp>
      <p:grpSp>
        <p:nvGrpSpPr>
          <p:cNvPr id="291" name="Google Shape;291;p40"/>
          <p:cNvGrpSpPr/>
          <p:nvPr/>
        </p:nvGrpSpPr>
        <p:grpSpPr>
          <a:xfrm>
            <a:off x="5177948" y="3440222"/>
            <a:ext cx="1188970" cy="182682"/>
            <a:chOff x="621575" y="2498644"/>
            <a:chExt cx="1272306" cy="195486"/>
          </a:xfrm>
        </p:grpSpPr>
        <p:sp>
          <p:nvSpPr>
            <p:cNvPr id="292" name="Google Shape;292;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40"/>
          <p:cNvSpPr txBox="1"/>
          <p:nvPr/>
        </p:nvSpPr>
        <p:spPr>
          <a:xfrm>
            <a:off x="5060877" y="2421800"/>
            <a:ext cx="1423200"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ACTIVATION</a:t>
            </a:r>
            <a:endParaRPr sz="1700" dirty="0">
              <a:solidFill>
                <a:schemeClr val="lt1"/>
              </a:solidFill>
              <a:latin typeface="Play"/>
              <a:ea typeface="Play"/>
              <a:cs typeface="Play"/>
              <a:sym typeface="Play"/>
            </a:endParaRPr>
          </a:p>
        </p:txBody>
      </p:sp>
      <p:sp>
        <p:nvSpPr>
          <p:cNvPr id="295" name="Google Shape;295;p40"/>
          <p:cNvSpPr txBox="1"/>
          <p:nvPr/>
        </p:nvSpPr>
        <p:spPr>
          <a:xfrm>
            <a:off x="5060863" y="2726227"/>
            <a:ext cx="1423200"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Source Sans Pro"/>
                <a:ea typeface="Source Sans Pro"/>
                <a:cs typeface="Source Sans Pro"/>
                <a:sym typeface="Source Sans Pro"/>
              </a:rPr>
              <a:t>Function to learn patterns</a:t>
            </a:r>
            <a:endParaRPr dirty="0">
              <a:solidFill>
                <a:schemeClr val="lt2"/>
              </a:solidFill>
              <a:latin typeface="Source Sans Pro"/>
              <a:ea typeface="Source Sans Pro"/>
              <a:cs typeface="Source Sans Pro"/>
              <a:sym typeface="Source Sans Pro"/>
            </a:endParaRPr>
          </a:p>
        </p:txBody>
      </p:sp>
      <p:sp>
        <p:nvSpPr>
          <p:cNvPr id="296" name="Google Shape;296;p40"/>
          <p:cNvSpPr txBox="1"/>
          <p:nvPr/>
        </p:nvSpPr>
        <p:spPr>
          <a:xfrm>
            <a:off x="6692900" y="2421800"/>
            <a:ext cx="1638299"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OPTIMIZATION</a:t>
            </a:r>
            <a:endParaRPr sz="1700" dirty="0">
              <a:solidFill>
                <a:schemeClr val="lt1"/>
              </a:solidFill>
              <a:latin typeface="Play"/>
              <a:ea typeface="Play"/>
              <a:cs typeface="Play"/>
              <a:sym typeface="Play"/>
            </a:endParaRPr>
          </a:p>
        </p:txBody>
      </p:sp>
      <p:sp>
        <p:nvSpPr>
          <p:cNvPr id="297" name="Google Shape;297;p40"/>
          <p:cNvSpPr txBox="1"/>
          <p:nvPr/>
        </p:nvSpPr>
        <p:spPr>
          <a:xfrm>
            <a:off x="6812948" y="2726227"/>
            <a:ext cx="1599452"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Update weights via gradient descent</a:t>
            </a:r>
            <a:endParaRPr dirty="0">
              <a:solidFill>
                <a:schemeClr val="lt2"/>
              </a:solidFill>
              <a:latin typeface="Source Sans Pro"/>
              <a:ea typeface="Source Sans Pro"/>
              <a:cs typeface="Source Sans Pro"/>
              <a:sym typeface="Source Sans Pro"/>
            </a:endParaRPr>
          </a:p>
        </p:txBody>
      </p:sp>
      <p:grpSp>
        <p:nvGrpSpPr>
          <p:cNvPr id="298" name="Google Shape;298;p40"/>
          <p:cNvGrpSpPr/>
          <p:nvPr/>
        </p:nvGrpSpPr>
        <p:grpSpPr>
          <a:xfrm>
            <a:off x="6930037" y="3440222"/>
            <a:ext cx="1188970" cy="182682"/>
            <a:chOff x="621575" y="2498644"/>
            <a:chExt cx="1272306" cy="195486"/>
          </a:xfrm>
        </p:grpSpPr>
        <p:sp>
          <p:nvSpPr>
            <p:cNvPr id="299" name="Google Shape;299;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40"/>
          <p:cNvSpPr/>
          <p:nvPr/>
        </p:nvSpPr>
        <p:spPr>
          <a:xfrm>
            <a:off x="3776321"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sp>
        <p:nvSpPr>
          <p:cNvPr id="302" name="Google Shape;302;p40"/>
          <p:cNvSpPr/>
          <p:nvPr/>
        </p:nvSpPr>
        <p:spPr>
          <a:xfrm>
            <a:off x="5528390"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303" name="Google Shape;303;p40"/>
          <p:cNvSpPr/>
          <p:nvPr/>
        </p:nvSpPr>
        <p:spPr>
          <a:xfrm>
            <a:off x="7280460"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sp>
        <p:nvSpPr>
          <p:cNvPr id="304" name="Google Shape;304;p40"/>
          <p:cNvSpPr/>
          <p:nvPr/>
        </p:nvSpPr>
        <p:spPr>
          <a:xfrm>
            <a:off x="3633633" y="3622920"/>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5387970" y="3622899"/>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7142407" y="3622899"/>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txBox="1"/>
          <p:nvPr/>
        </p:nvSpPr>
        <p:spPr>
          <a:xfrm>
            <a:off x="731625" y="4063200"/>
            <a:ext cx="1275300" cy="37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DETAILS</a:t>
            </a:r>
            <a:endParaRPr sz="1700" dirty="0">
              <a:solidFill>
                <a:schemeClr val="lt1"/>
              </a:solidFill>
              <a:latin typeface="Play"/>
              <a:ea typeface="Play"/>
              <a:cs typeface="Play"/>
              <a:sym typeface="Play"/>
            </a:endParaRPr>
          </a:p>
        </p:txBody>
      </p:sp>
      <p:cxnSp>
        <p:nvCxnSpPr>
          <p:cNvPr id="311" name="Google Shape;311;p40"/>
          <p:cNvCxnSpPr/>
          <p:nvPr/>
        </p:nvCxnSpPr>
        <p:spPr>
          <a:xfrm>
            <a:off x="3201175" y="2230250"/>
            <a:ext cx="0" cy="2350800"/>
          </a:xfrm>
          <a:prstGeom prst="straightConnector1">
            <a:avLst/>
          </a:prstGeom>
          <a:noFill/>
          <a:ln w="19050" cap="flat" cmpd="sng">
            <a:solidFill>
              <a:schemeClr val="lt2"/>
            </a:solidFill>
            <a:prstDash val="solid"/>
            <a:round/>
            <a:headEnd type="oval" w="med" len="med"/>
            <a:tailEnd type="none" w="med" len="med"/>
          </a:ln>
          <a:effectLst>
            <a:outerShdw blurRad="85725" algn="bl" rotWithShape="0">
              <a:srgbClr val="D55D7A">
                <a:alpha val="50000"/>
              </a:srgbClr>
            </a:outerShdw>
          </a:effectLst>
        </p:spPr>
      </p:cxnSp>
      <p:cxnSp>
        <p:nvCxnSpPr>
          <p:cNvPr id="312" name="Google Shape;312;p40"/>
          <p:cNvCxnSpPr/>
          <p:nvPr/>
        </p:nvCxnSpPr>
        <p:spPr>
          <a:xfrm>
            <a:off x="3203275" y="4572000"/>
            <a:ext cx="5227500" cy="0"/>
          </a:xfrm>
          <a:prstGeom prst="straightConnector1">
            <a:avLst/>
          </a:prstGeom>
          <a:noFill/>
          <a:ln w="19050" cap="flat" cmpd="sng">
            <a:solidFill>
              <a:schemeClr val="lt2"/>
            </a:solidFill>
            <a:prstDash val="solid"/>
            <a:round/>
            <a:headEnd type="none" w="med" len="med"/>
            <a:tailEnd type="oval" w="med" len="med"/>
          </a:ln>
          <a:effectLst>
            <a:outerShdw blurRad="85725" algn="bl" rotWithShape="0">
              <a:srgbClr val="D55D7A">
                <a:alpha val="50000"/>
              </a:srgbClr>
            </a:outerShdw>
          </a:effectLst>
        </p:spPr>
      </p:cxnSp>
      <p:cxnSp>
        <p:nvCxnSpPr>
          <p:cNvPr id="313" name="Google Shape;313;p40"/>
          <p:cNvCxnSpPr>
            <a:stCxn id="310" idx="3"/>
          </p:cNvCxnSpPr>
          <p:nvPr/>
        </p:nvCxnSpPr>
        <p:spPr>
          <a:xfrm>
            <a:off x="2006925" y="4250550"/>
            <a:ext cx="1203900" cy="320700"/>
          </a:xfrm>
          <a:prstGeom prst="bentConnector3">
            <a:avLst>
              <a:gd name="adj1" fmla="val 50000"/>
            </a:avLst>
          </a:prstGeom>
          <a:noFill/>
          <a:ln w="19050" cap="flat" cmpd="sng">
            <a:solidFill>
              <a:schemeClr val="lt2"/>
            </a:solidFill>
            <a:prstDash val="solid"/>
            <a:round/>
            <a:headEnd type="oval" w="med" len="med"/>
            <a:tailEnd type="none" w="med" len="med"/>
          </a:ln>
        </p:spPr>
      </p:cxnSp>
      <p:pic>
        <p:nvPicPr>
          <p:cNvPr id="3" name="Graphic 2" descr="Brain">
            <a:extLst>
              <a:ext uri="{FF2B5EF4-FFF2-40B4-BE49-F238E27FC236}">
                <a16:creationId xmlns:a16="http://schemas.microsoft.com/office/drawing/2014/main" id="{60F72BF9-4AE5-597B-FB22-3EC590CB8D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3975" y="3790834"/>
            <a:ext cx="488100" cy="488100"/>
          </a:xfrm>
          <a:prstGeom prst="rect">
            <a:avLst/>
          </a:prstGeom>
        </p:spPr>
      </p:pic>
      <p:pic>
        <p:nvPicPr>
          <p:cNvPr id="5" name="Graphic 4" descr="Lightning bolt">
            <a:extLst>
              <a:ext uri="{FF2B5EF4-FFF2-40B4-BE49-F238E27FC236}">
                <a16:creationId xmlns:a16="http://schemas.microsoft.com/office/drawing/2014/main" id="{EFFA06CF-819E-F621-5E36-3E3D2372C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310" y="3766449"/>
            <a:ext cx="500030" cy="500030"/>
          </a:xfrm>
          <a:prstGeom prst="rect">
            <a:avLst/>
          </a:prstGeom>
        </p:spPr>
      </p:pic>
      <p:pic>
        <p:nvPicPr>
          <p:cNvPr id="7" name="Graphic 6" descr="Downward trend">
            <a:extLst>
              <a:ext uri="{FF2B5EF4-FFF2-40B4-BE49-F238E27FC236}">
                <a16:creationId xmlns:a16="http://schemas.microsoft.com/office/drawing/2014/main" id="{9DEF4056-50FC-5CBD-732A-ACA045716F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5156" y="3719860"/>
            <a:ext cx="572701" cy="5727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2439300" y="2395775"/>
            <a:ext cx="4265400" cy="7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Only 1 Model?</a:t>
            </a:r>
            <a:endParaRPr dirty="0"/>
          </a:p>
        </p:txBody>
      </p:sp>
      <p:sp>
        <p:nvSpPr>
          <p:cNvPr id="319" name="Google Shape;319;p41"/>
          <p:cNvSpPr txBox="1">
            <a:spLocks noGrp="1"/>
          </p:cNvSpPr>
          <p:nvPr>
            <p:ph type="title" idx="2"/>
          </p:nvPr>
        </p:nvSpPr>
        <p:spPr>
          <a:xfrm>
            <a:off x="3257550" y="1547738"/>
            <a:ext cx="25146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a:t>
            </a:r>
            <a:endParaRPr dirty="0"/>
          </a:p>
        </p:txBody>
      </p:sp>
      <p:sp>
        <p:nvSpPr>
          <p:cNvPr id="320" name="Google Shape;320;p41"/>
          <p:cNvSpPr txBox="1">
            <a:spLocks noGrp="1"/>
          </p:cNvSpPr>
          <p:nvPr>
            <p:ph type="subTitle" idx="1"/>
          </p:nvPr>
        </p:nvSpPr>
        <p:spPr>
          <a:xfrm>
            <a:off x="2439300" y="3185363"/>
            <a:ext cx="4265400" cy="410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Why does it have to be a generalized network?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title"/>
          </p:nvPr>
        </p:nvSpPr>
        <p:spPr>
          <a:xfrm>
            <a:off x="670125" y="539500"/>
            <a:ext cx="6892800" cy="25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TRANSFER LEARNING</a:t>
            </a:r>
            <a:endParaRP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TRANSFER LEARNING</a:t>
            </a:r>
            <a:endParaRPr dirty="0"/>
          </a:p>
        </p:txBody>
      </p:sp>
      <p:sp>
        <p:nvSpPr>
          <p:cNvPr id="326" name="Google Shape;326;p42"/>
          <p:cNvSpPr txBox="1">
            <a:spLocks noGrp="1"/>
          </p:cNvSpPr>
          <p:nvPr>
            <p:ph type="title" idx="2"/>
          </p:nvPr>
        </p:nvSpPr>
        <p:spPr>
          <a:xfrm>
            <a:off x="713225" y="1543850"/>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EASE OF TRAINING</a:t>
            </a:r>
            <a:endParaRPr dirty="0">
              <a:solidFill>
                <a:schemeClr val="lt1"/>
              </a:solidFill>
            </a:endParaRPr>
          </a:p>
        </p:txBody>
      </p:sp>
      <p:sp>
        <p:nvSpPr>
          <p:cNvPr id="327" name="Google Shape;327;p42"/>
          <p:cNvSpPr txBox="1">
            <a:spLocks noGrp="1"/>
          </p:cNvSpPr>
          <p:nvPr>
            <p:ph type="subTitle" idx="1"/>
          </p:nvPr>
        </p:nvSpPr>
        <p:spPr>
          <a:xfrm>
            <a:off x="713225" y="1977975"/>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Allows an existing model already trained to be re-trained for a similar task without needing to build a new model</a:t>
            </a:r>
            <a:endParaRPr dirty="0"/>
          </a:p>
        </p:txBody>
      </p:sp>
      <p:sp>
        <p:nvSpPr>
          <p:cNvPr id="328" name="Google Shape;328;p42"/>
          <p:cNvSpPr txBox="1">
            <a:spLocks noGrp="1"/>
          </p:cNvSpPr>
          <p:nvPr>
            <p:ph type="title" idx="3"/>
          </p:nvPr>
        </p:nvSpPr>
        <p:spPr>
          <a:xfrm>
            <a:off x="5004732" y="1543850"/>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COST EFFICIENT</a:t>
            </a:r>
            <a:endParaRPr dirty="0"/>
          </a:p>
        </p:txBody>
      </p:sp>
      <p:sp>
        <p:nvSpPr>
          <p:cNvPr id="329" name="Google Shape;329;p42"/>
          <p:cNvSpPr txBox="1">
            <a:spLocks noGrp="1"/>
          </p:cNvSpPr>
          <p:nvPr>
            <p:ph type="subTitle" idx="4"/>
          </p:nvPr>
        </p:nvSpPr>
        <p:spPr>
          <a:xfrm>
            <a:off x="5004725" y="1977975"/>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only one model is much cheaper and faster than doing multiple models for each client</a:t>
            </a:r>
            <a:endParaRPr dirty="0"/>
          </a:p>
        </p:txBody>
      </p:sp>
      <p:sp>
        <p:nvSpPr>
          <p:cNvPr id="330" name="Google Shape;330;p42"/>
          <p:cNvSpPr txBox="1">
            <a:spLocks noGrp="1"/>
          </p:cNvSpPr>
          <p:nvPr>
            <p:ph type="title" idx="5"/>
          </p:nvPr>
        </p:nvSpPr>
        <p:spPr>
          <a:xfrm>
            <a:off x="713250" y="3366175"/>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ONE MODEL FOR ALL</a:t>
            </a:r>
            <a:endParaRPr dirty="0"/>
          </a:p>
        </p:txBody>
      </p:sp>
      <p:sp>
        <p:nvSpPr>
          <p:cNvPr id="331" name="Google Shape;331;p42"/>
          <p:cNvSpPr txBox="1">
            <a:spLocks noGrp="1"/>
          </p:cNvSpPr>
          <p:nvPr>
            <p:ph type="subTitle" idx="6"/>
          </p:nvPr>
        </p:nvSpPr>
        <p:spPr>
          <a:xfrm>
            <a:off x="713250" y="3800300"/>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doing minimal tweaking of the base model, it can be used to do plenty of image classification tasks</a:t>
            </a:r>
            <a:endParaRPr dirty="0"/>
          </a:p>
        </p:txBody>
      </p:sp>
      <p:sp>
        <p:nvSpPr>
          <p:cNvPr id="332" name="Google Shape;332;p42"/>
          <p:cNvSpPr txBox="1">
            <a:spLocks noGrp="1"/>
          </p:cNvSpPr>
          <p:nvPr>
            <p:ph type="title" idx="7"/>
          </p:nvPr>
        </p:nvSpPr>
        <p:spPr>
          <a:xfrm>
            <a:off x="5004758" y="3366175"/>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GOOD FOR SCALING</a:t>
            </a:r>
            <a:endParaRPr dirty="0"/>
          </a:p>
        </p:txBody>
      </p:sp>
      <p:sp>
        <p:nvSpPr>
          <p:cNvPr id="333" name="Google Shape;333;p42"/>
          <p:cNvSpPr txBox="1">
            <a:spLocks noGrp="1"/>
          </p:cNvSpPr>
          <p:nvPr>
            <p:ph type="subTitle" idx="8"/>
          </p:nvPr>
        </p:nvSpPr>
        <p:spPr>
          <a:xfrm>
            <a:off x="5004750" y="3800300"/>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Updating the base model means all its specialized varients can be updated all at once effectively</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719999" y="1885650"/>
            <a:ext cx="4942411" cy="16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Construct an Image Classifier</a:t>
            </a:r>
            <a:endParaRPr dirty="0"/>
          </a:p>
        </p:txBody>
      </p:sp>
      <p:sp>
        <p:nvSpPr>
          <p:cNvPr id="250" name="Google Shape;250;p36"/>
          <p:cNvSpPr txBox="1">
            <a:spLocks noGrp="1"/>
          </p:cNvSpPr>
          <p:nvPr>
            <p:ph type="title" idx="2"/>
          </p:nvPr>
        </p:nvSpPr>
        <p:spPr>
          <a:xfrm>
            <a:off x="719999" y="1152000"/>
            <a:ext cx="4787865" cy="7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a:t>
            </a:r>
            <a:endParaRPr dirty="0"/>
          </a:p>
        </p:txBody>
      </p:sp>
      <p:sp>
        <p:nvSpPr>
          <p:cNvPr id="251" name="Google Shape;251;p36"/>
          <p:cNvSpPr txBox="1">
            <a:spLocks noGrp="1"/>
          </p:cNvSpPr>
          <p:nvPr>
            <p:ph type="subTitle" idx="1"/>
          </p:nvPr>
        </p:nvSpPr>
        <p:spPr>
          <a:xfrm>
            <a:off x="720000" y="3581100"/>
            <a:ext cx="4265400" cy="41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Determine if an image is real or AI generated</a:t>
            </a:r>
            <a:endParaRPr dirty="0"/>
          </a:p>
        </p:txBody>
      </p:sp>
    </p:spTree>
  </p:cSld>
  <p:clrMapOvr>
    <a:masterClrMapping/>
  </p:clrMapOvr>
</p:sld>
</file>

<file path=ppt/theme/theme1.xml><?xml version="1.0" encoding="utf-8"?>
<a:theme xmlns:a="http://schemas.openxmlformats.org/drawingml/2006/main" name="Computer Science Thesis Defense: Use of neural network technologies for personality recognition by Slidesgo">
  <a:themeElements>
    <a:clrScheme name="Simple Light">
      <a:dk1>
        <a:srgbClr val="181921"/>
      </a:dk1>
      <a:lt1>
        <a:srgbClr val="FFFFFF"/>
      </a:lt1>
      <a:dk2>
        <a:srgbClr val="120369"/>
      </a:dk2>
      <a:lt2>
        <a:srgbClr val="6FA2CE"/>
      </a:lt2>
      <a:accent1>
        <a:srgbClr val="FF000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2101</Words>
  <Application>Microsoft Office PowerPoint</Application>
  <PresentationFormat>On-screen Show (16:9)</PresentationFormat>
  <Paragraphs>302</Paragraphs>
  <Slides>38</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Play</vt:lpstr>
      <vt:lpstr>Calibri</vt:lpstr>
      <vt:lpstr>Roboto Medium</vt:lpstr>
      <vt:lpstr>Arial</vt:lpstr>
      <vt:lpstr>Amatic SC</vt:lpstr>
      <vt:lpstr>Source Sans Pro</vt:lpstr>
      <vt:lpstr>Nunito Light</vt:lpstr>
      <vt:lpstr>Proxima Nova</vt:lpstr>
      <vt:lpstr>Computer Science Thesis Defense: Use of neural network technologies for personality recognition by Slidesgo</vt:lpstr>
      <vt:lpstr>Slidesgo Final Pages</vt:lpstr>
      <vt:lpstr>Image Classifier Real vs AI with Neural Networks </vt:lpstr>
      <vt:lpstr>A Little Background</vt:lpstr>
      <vt:lpstr>LIST OF CLIENTS AND DEMANDS</vt:lpstr>
      <vt:lpstr>What’s the Solution?</vt:lpstr>
      <vt:lpstr>Proposed Model: A Neural Network</vt:lpstr>
      <vt:lpstr>Only 1 Model?</vt:lpstr>
      <vt:lpstr>TRANSFER LEARNING</vt:lpstr>
      <vt:lpstr>TRANSFER LEARNING</vt:lpstr>
      <vt:lpstr>Construct an Image Classifier</vt:lpstr>
      <vt:lpstr>THE DATASET</vt:lpstr>
      <vt:lpstr>The Data Science Method</vt:lpstr>
      <vt:lpstr>DATA WRANGLING</vt:lpstr>
      <vt:lpstr>The Data Science Method</vt:lpstr>
      <vt:lpstr>EXPLORATORY DATA ANALYSIS</vt:lpstr>
      <vt:lpstr>The Data Science Method</vt:lpstr>
      <vt:lpstr>DATA PREPROCESSING</vt:lpstr>
      <vt:lpstr>The Data Science Method</vt:lpstr>
      <vt:lpstr>MODELING</vt:lpstr>
      <vt:lpstr>The Data Science Method</vt:lpstr>
      <vt:lpstr>Training Accuracies</vt:lpstr>
      <vt:lpstr>Model Training Time</vt:lpstr>
      <vt:lpstr>SELECTED NEURAL NETWORKS</vt:lpstr>
      <vt:lpstr>THE SELECTED MODELS DETAILED</vt:lpstr>
      <vt:lpstr>TOPICS FOR THE FUTURE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Jason Jiang</dc:creator>
  <cp:lastModifiedBy>Jason Jiang</cp:lastModifiedBy>
  <cp:revision>5</cp:revision>
  <dcterms:modified xsi:type="dcterms:W3CDTF">2025-11-04T02:24:35Z</dcterms:modified>
</cp:coreProperties>
</file>